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7" r:id="rId6"/>
    <p:sldId id="258" r:id="rId7"/>
    <p:sldId id="259" r:id="rId8"/>
    <p:sldId id="260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5" r:id="rId20"/>
    <p:sldId id="276" r:id="rId21"/>
    <p:sldId id="274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342" r:id="rId30"/>
    <p:sldId id="343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44" r:id="rId53"/>
    <p:sldId id="306" r:id="rId54"/>
    <p:sldId id="307" r:id="rId55"/>
    <p:sldId id="308" r:id="rId56"/>
    <p:sldId id="309" r:id="rId57"/>
    <p:sldId id="310" r:id="rId58"/>
    <p:sldId id="311" r:id="rId59"/>
    <p:sldId id="312" r:id="rId60"/>
    <p:sldId id="313" r:id="rId61"/>
    <p:sldId id="314" r:id="rId62"/>
    <p:sldId id="315" r:id="rId63"/>
    <p:sldId id="316" r:id="rId64"/>
    <p:sldId id="317" r:id="rId65"/>
    <p:sldId id="318" r:id="rId66"/>
    <p:sldId id="319" r:id="rId67"/>
    <p:sldId id="320" r:id="rId68"/>
    <p:sldId id="321" r:id="rId69"/>
    <p:sldId id="322" r:id="rId70"/>
    <p:sldId id="323" r:id="rId71"/>
    <p:sldId id="324" r:id="rId72"/>
    <p:sldId id="325" r:id="rId73"/>
    <p:sldId id="326" r:id="rId74"/>
    <p:sldId id="327" r:id="rId75"/>
    <p:sldId id="328" r:id="rId76"/>
    <p:sldId id="329" r:id="rId77"/>
    <p:sldId id="331" r:id="rId78"/>
    <p:sldId id="332" r:id="rId79"/>
    <p:sldId id="333" r:id="rId80"/>
    <p:sldId id="334" r:id="rId81"/>
    <p:sldId id="335" r:id="rId82"/>
    <p:sldId id="336" r:id="rId83"/>
    <p:sldId id="337" r:id="rId84"/>
    <p:sldId id="338" r:id="rId85"/>
    <p:sldId id="339" r:id="rId86"/>
    <p:sldId id="340" r:id="rId87"/>
    <p:sldId id="341" r:id="rId8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1" d="100"/>
          <a:sy n="81" d="100"/>
        </p:scale>
        <p:origin x="25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presProps" Target="presProps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5" Type="http://schemas.openxmlformats.org/officeDocument/2006/relationships/slide" Target="slides/slide1.xml"/><Relationship Id="rId90" Type="http://schemas.openxmlformats.org/officeDocument/2006/relationships/viewProps" Target="viewProps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9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tableStyles" Target="tableStyles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5999.51074" units="1/in"/>
          <inkml:channelProperty channel="Y" name="resolution" value="15999.51074" units="1/in"/>
          <inkml:channelProperty channel="F" name="resolution" value="3999.51147" units="1/in"/>
          <inkml:channelProperty channel="T" name="resolution" value="1" units="1/dev"/>
        </inkml:channelProperties>
      </inkml:inkSource>
      <inkml:timestamp xml:id="ts0" timeString="2021-10-05T09:50:20.728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7A73E8B0-803F-4030-8BDC-CAFC208296C7}" emma:medium="tactile" emma:mode="ink">
          <msink:context xmlns:msink="http://schemas.microsoft.com/ink/2010/main" type="inkDrawing" rotatedBoundingBox="1123,17587 1351,3451 3108,3479 2879,17615" semanticType="callout" shapeName="Other"/>
        </emma:interpretation>
      </emma:emma>
    </inkml:annotationXML>
    <inkml:trace contextRef="#ctx0" brushRef="#br0">969 79 252 0,'-5'-6'317'0,"1"0"24"0,-2 0-5 15,1-1-96-15,-2-2-67 0,1 3-37 16,0-1-19-16,-3 0-6 0,2 1-6 0,-1 0-5 15,0-1-9-15,0 1-5 16,-3 2-4-16,0 1-9 0,-2-1-15 0,0 1-10 16,-4 3-11-16,-1 0-7 0,-2 3-6 15,-2 1-5-15,-2 2-1 0,-2 4-2 0,-1 0 2 16,-2 5-2-16,-3 2-3 0,-1 5-2 15,-1 1-7-15,-2 5 2 0,-3 4-5 16,0 5 0-16,-3 5 0 0,2 2-2 0,1 7 3 16,1 1-2-16,4 2 2 0,4 2 0 15,5 1 3-15,7 2 2 0,6-1 2 16,5 2 1-16,8 0-3 0,6-3 1 0,5 2-1 15,6-3 0-15,6 0-1 0,3-1-1 16,5 0 1-16,5-2-3 0,2 0-1 16,3-1-2-16,1 1 1 0,1 2-1 15,1 3-1-15,1 3 3 0,-1 3-1 0,-2 2 0 16,-5 6-1-16,-2 2 3 0,-5 8 4 0,-6 3-1 15,-3 9-2-15,-5 7 3 16,-8 5-2-16,-3 4-4 0,-9 1-3 0,-5-2-2 16,-5 1 4-16,-6-1 2 0,-7-1 4 15,-6 1 11-15,-3-3 9 0,-7-3 11 0,-3-3 6 16,-4-5 7-16,-2-8 3 0,-4-6-7 15,-2-8-6-15,1-5-6 0,0-8-7 16,0-8-10-16,7-7-5 0,4-6-3 16,6-10 1-16,6-2-3 0,7-6 2 0,4-5 5 15,5-2 0-15,6-5-1 0,6-3-4 16,5-4 1-16,4 0-3 0,7-5-4 15,4 0-2-15,7-1 3 0,4-2-1 16,5-1-2-16,2 2-1 0,0 1-1 0,2 2 0 16,1 0-4-16,0 5 3 0,0 4 0 15,-2 1-3-15,-1 6 2 0,-1 3-1 0,-2 9 4 16,-4 3-2-16,-3 9 3 0,-1 5 1 15,-4 10 0-15,-3 8 0 0,-2 6-1 16,-4 4-1-16,-3 5-3 0,-3 4 0 16,-3 3-1-16,-3 8 3 0,-3 1 1 0,0 5 0 15,-4 3 5-15,0 0 5 0,-2 2 9 16,1-3 11-16,-1-1 12 0,-2-2 11 15,0 1 3-15,2-4 5 0,-2-2-1 16,2-1-8-16,-1-3-10 0,2 0-10 0,0-2-6 16,0 1-5-16,2 0-10 0,0 1-3 15,0-3-5-15,0-1-3 0,3 0-1 16,-1-5 0-16,1 1 0 0,1-1 1 0,-1 0 0 15,2-1 2-15,1 0 1 0,-1 0 1 16,0 1-3-16,1-1-1 0,1 0-1 16,-1-3 0-16,0 1-3 0,0-2-1 0,2 2 1 15,-2-1 4-15,2-2 3 0,-2 0 1 16,0-1 3-16,0 2 0 0,1 1 3 15,-2 1-5-15,1-1-2 0,-1-2-1 0,-2 0-4 16,1 0 1-16,1-2-2 0,-2-3-1 16,1-1 1-16,0 1-1 0,1 0 1 15,0-6 2-15,0 4 2 0,0-6 2 0,0 1 1 16,0 1 2-16,0 0-4 0,-1-1-2 15,3 0-1-15,-2 1 1 0,-1-4-1 16,1 1-2-16,0-2 0 0,0-1 2 16,0-2-3-16,-2 1 0 0,2-1 0 0,0-2 0 15,0 0 0-15,0 0 5 0,1-2 3 16,-1 0 0-16,0 1 2 0,1 0 1 0,-1 0 1 15,1-1-4-15,-1-2-1 0,1 0 0 16,-1 2-2-16,0-2 1 0,1 1-1 16,-1 0 0-16,0 0-2 0,0-1-1 15,1-1 1-15,-1-3-4 0,1 0 3 0,1 0-1 16,-1 0-4-16,0-1 3 0,0 1-1 15,1-1 2-15,-1-1-1 0,2 0 1 16,-1 0 5-16,2 1 0 0,0-3 1 16,0 2 4-16,0 1 2 0,2-2 4 0,-2 1 3 15,1 0 4-15,0-1-1 0,1 2-1 16,-1-1 0-16,0 2-3 0,1-2-2 0,-1 1-5 15,1-1-1-15,-2 1-1 0,1-3-4 16,-1 2 0-16,1 1-2 0,1-2 0 16,-2 1 0-16,1-1 0 0,0 0 1 15,-1-3 4-15,3 2 2 0,-1-2 2 0,-1 2 0 16,2-1 1-16,-2 1 7 0,2-1 13 15,0-1 18-15,1 1 17 0,1 0 18 16,1 2 14-16,1 1 5 0,-1 4-5 16,1-1-13-16,0 1-14 0,0-3-13 0,-1-1-9 15,-1 2-9-15,-1-4-7 0,2 4-3 16,1-1-1-16,-2-1-4 0,2 3-4 0,0-3-1 15,0 0-2-15,0 0-2 0,1 2 2 16,1-2 1-16,1 1-4 0,0 1 2 16,2-2 2-16,0 3 1 0,1-3 1 0,1 2 0 15,-1 1 4-15,4 1 0 0,-1 0-1 16,2 1-2-16,0-1-3 0,1-3 2 15,1 0 0-15,0 1 4 0,2-3 6 16,2-1 5-16,0-4 2 0,3 1-1 0,0-5-1 16,2-1-7-16,1-5-6 0,2 1-6 15,4-7-5-15,1 0-3 0,3-5-2 16,6-4-13-16,5-4-26 0,4-6-53 0,6-3-89 15,3-9-117-15,6-4-88 0,3-8-76 16,2-5-166-16,-2-6-134 0,-6-7-6 16,-4-5 64-16,-4-6 61 0,-4-6 72 15</inkml:trace>
  </inkml:traceGroup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5999.51074" units="1/in"/>
          <inkml:channelProperty channel="Y" name="resolution" value="15999.51074" units="1/in"/>
          <inkml:channelProperty channel="F" name="resolution" value="3999.51147" units="1/in"/>
          <inkml:channelProperty channel="T" name="resolution" value="1" units="1/dev"/>
        </inkml:channelProperties>
      </inkml:inkSource>
      <inkml:timestamp xml:id="ts0" timeString="2021-10-05T10:04:49.361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F4863A47-F9B0-490E-9D8C-6E473CA67FE6}" emma:medium="tactile" emma:mode="ink">
          <msink:context xmlns:msink="http://schemas.microsoft.com/ink/2010/main" type="inkDrawing" rotatedBoundingBox="11448,16646 14639,16263 14652,16374 11461,16757" semanticType="underline" shapeName="Other">
            <msink:sourceLink direction="with" ref="{BD7D7C18-10E1-440D-9EB2-564168C69B12}"/>
            <msink:destinationLink direction="with" ref="{C6BA910D-4A47-4D20-B9F7-FFBEB55DF3AE}"/>
          </msink:context>
        </emma:interpretation>
      </emma:emma>
    </inkml:annotationXML>
    <inkml:trace contextRef="#ctx0" brushRef="#br0">379 293 328 0,'-89'27'465'0,"11"-4"45"0,9-4 25 16,12-3-102-16,13-1-135 0,15-5-97 0,16-3-34 15,17-1 17-15,21-2 48 0,19-8 48 16,16-3 37-16,21-5 21 0,22-7 3 0,20-2-12 15,21-4-32-15,18-3-37 0,16-3-34 16,10 0-24-16,5 0-42 0,6 1-46 16,3-1-37-16,-2 4-25 0,-8-1-16 0,-13 5-17 15,-17 3-12-15,-16 2-3 0,-17 7-7 16,-15-1-10-16,-16 6-20 0,-18 1-28 15,-16 2-41-15,-13 3-51 0,-16 3-44 0,-13 1-43 16,-11 1-46-16,-13 3-65 0,-7 0-33 16,-10 1 4-16,-6 1 6 0,-6-2-6 15,-3 2-25-15,-4 0-21 0,-5-3-68 16,-4 2-27-16,-2 0-1 0,-5 1 37 0,-2 0 80 15</inkml:trace>
  </inkml:traceGroup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5999.51074" units="1/in"/>
          <inkml:channelProperty channel="Y" name="resolution" value="15999.51074" units="1/in"/>
          <inkml:channelProperty channel="F" name="resolution" value="3999.51147" units="1/in"/>
          <inkml:channelProperty channel="T" name="resolution" value="1" units="1/dev"/>
        </inkml:channelProperties>
      </inkml:inkSource>
      <inkml:timestamp xml:id="ts0" timeString="2021-10-06T07:00:27.876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E65014F3-82C1-4090-B927-CF1681C07B88}" emma:medium="tactile" emma:mode="ink">
          <msink:context xmlns:msink="http://schemas.microsoft.com/ink/2010/main" type="inkDrawing" rotatedBoundingBox="29276,12917 29347,12807 29376,12825 29305,12935" semanticType="callout" shapeName="Other">
            <msink:sourceLink direction="with" ref="{4ECFC85E-7DC4-4C02-AF03-CF45CF549FCB}"/>
            <msink:sourceLink direction="with" ref="{579AC3EB-01F0-4AE0-B9A0-81834A8BF8E1}"/>
          </msink:context>
        </emma:interpretation>
      </emma:emma>
    </inkml:annotationXML>
    <inkml:trace contextRef="#ctx0" brushRef="#br0">0 82 348 0,'5'4'436'16,"-3"0"31"-16,1-2 14 0,0 0-114 16,0 2-129-16,-2-4-87 0,0 3-42 0,1 0-23 15,0-1-8-15,-2 0-12 0,0 0-16 16,0-2-10-16,0 1-9 0,0-1-1 0,0 0 2 15,0 0 10-15,-1 0 14 0,0 0 7 16,1 0 7-16,0 0 0 0,0 0-5 16,0 0-10-16,0 0-13 0,0 0-13 0,0 0-13 15,0-1-10-15,0 1-12 0,0-2-26 16,0-1-24-16,1-1-22 0,2-3-35 0,1-1-108 15,1-3-157-15,2-3-106 0,3 0-44 16,1-2-16-16,3 0 18 0,1 1 98 16</inkml:trace>
  </inkml:traceGroup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5999.51074" units="1/in"/>
          <inkml:channelProperty channel="Y" name="resolution" value="15999.51074" units="1/in"/>
          <inkml:channelProperty channel="F" name="resolution" value="3999.51147" units="1/in"/>
          <inkml:channelProperty channel="T" name="resolution" value="1" units="1/dev"/>
        </inkml:channelProperties>
      </inkml:inkSource>
      <inkml:timestamp xml:id="ts0" timeString="2021-10-06T07:00:28.994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4ECFC85E-7DC4-4C02-AF03-CF45CF549FCB}" emma:medium="tactile" emma:mode="ink">
          <msink:context xmlns:msink="http://schemas.microsoft.com/ink/2010/main" type="inkDrawing" rotatedBoundingBox="29190,12894 31843,13191 31825,13344 29173,13047" shapeName="Other">
            <msink:destinationLink direction="with" ref="{E65014F3-82C1-4090-B927-CF1681C07B88}"/>
            <msink:destinationLink direction="with" ref="{B526E2B7-69B6-456F-86A8-C5EE650B1149}"/>
          </msink:context>
        </emma:interpretation>
      </emma:emma>
    </inkml:annotationXML>
    <inkml:trace contextRef="#ctx0" brushRef="#br0">-104 224 154 0,'-3'-7'372'15,"2"0"47"-15,1 1 33 0,1 0-55 16,2 0-94-16,1 1-76 0,6 0-51 0,6 0-35 16,8 1-22-16,6 0-22 0,12 1-20 15,12 2-17-15,13-2-7 0,13 2 1 16,12 2 6-16,10 2 26 0,8 1 41 0,7-1 41 15,7 3 22-15,6 3 16 0,5 2-1 16,1 3-24-16,-2 1-40 0,-5 4-48 0,-4 0-29 16,-8 1-24-16,-7-1-11 0,-8 0 5 15,-9 0 13-15,-6-2 25 0,-9 1 27 0,-6-2 26 16,-9-2 18-16,-6-1 3 0,-9-1-7 15,-8-2-18-15,-7 0-26 0,-9-4-23 0,-3 0-19 16,-5-2-14-16,-3-1-8 0,-5 0-10 0,-2-2-12 16,-4-1-29-16,-4 0-64 0,-4 0-122 15,-1-1-135-15,-4-2-79 0,-1-2-120 16,-2 2-156-16,-1-2-99 0,0 1 32 0,0 2 87 15,0-1 57-15,-1 0 114 0</inkml:trace>
  </inkml:traceGroup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5999.51074" units="1/in"/>
          <inkml:channelProperty channel="Y" name="resolution" value="15999.51074" units="1/in"/>
          <inkml:channelProperty channel="F" name="resolution" value="3999.51147" units="1/in"/>
          <inkml:channelProperty channel="T" name="resolution" value="1" units="1/dev"/>
        </inkml:channelProperties>
      </inkml:inkSource>
      <inkml:timestamp xml:id="ts0" timeString="2021-10-06T07:00:30.128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AC6DFA74-8003-44A8-B25F-01FF300CAFCE}" emma:medium="tactile" emma:mode="ink">
          <msink:context xmlns:msink="http://schemas.microsoft.com/ink/2010/main" type="writingRegion" rotatedBoundingBox="27747,12316 30742,13687 30226,14814 27231,13443">
            <msink:destinationLink direction="with" ref="{2707105D-9BB9-408F-ADFB-A9C13F3D419A}"/>
          </msink:context>
        </emma:interpretation>
      </emma:emma>
    </inkml:annotationXML>
    <inkml:traceGroup>
      <inkml:annotationXML>
        <emma:emma xmlns:emma="http://www.w3.org/2003/04/emma" version="1.0">
          <emma:interpretation id="{FCD31845-A5A5-4FD0-8DB7-0C2CF6F04D8D}" emma:medium="tactile" emma:mode="ink">
            <msink:context xmlns:msink="http://schemas.microsoft.com/ink/2010/main" type="paragraph" rotatedBoundingBox="27747,12316 30742,13687 30226,14814 27231,1344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999ACC7-B0B2-4111-B5FD-B834AC329E6B}" emma:medium="tactile" emma:mode="ink">
              <msink:context xmlns:msink="http://schemas.microsoft.com/ink/2010/main" type="line" rotatedBoundingBox="27747,12316 30742,13687 30226,14814 27231,13443"/>
            </emma:interpretation>
          </emma:emma>
        </inkml:annotationXML>
        <inkml:traceGroup>
          <inkml:annotationXML>
            <emma:emma xmlns:emma="http://www.w3.org/2003/04/emma" version="1.0">
              <emma:interpretation id="{579AC3EB-01F0-4AE0-B9A0-81834A8BF8E1}" emma:medium="tactile" emma:mode="ink">
                <msink:context xmlns:msink="http://schemas.microsoft.com/ink/2010/main" type="inkWord" rotatedBoundingBox="27747,12316 30742,13687 30226,14814 27231,13443">
                  <msink:destinationLink direction="with" ref="{E65014F3-82C1-4090-B927-CF1681C07B88}"/>
                  <msink:destinationLink direction="with" ref="{BF71A238-FD3F-44CF-8ABD-4C88F248A1D4}"/>
                </msink:context>
              </emma:interpretation>
            </emma:emma>
          </inkml:annotationXML>
          <inkml:trace contextRef="#ctx0" brushRef="#br0">-178 377 216 0,'1'-6'256'0,"0"-1"23"15,-1 0-6-15,-1-1-4 0,-2 1-8 0,-1-2-3 16,-3-1-16-16,-4 1-26 0,-2-2-38 0,-7-1-43 15,-2-1-30-15,-8 0-24 0,-4-4-19 16,-8-1-20-16,-4-2-15 0,-9 1-6 16,-9-3 0-16,-4-4 5 0,-7 0 5 0,-3 0 14 15,-5-4 27-15,1 2 47 16,-1-3 59-16,2 3 59 0,2 1 62 0,4-1 43 0,5 3 16 15,6 1-16-15,6 3-39 0,7 1-53 16,7 3-59-16,8 4-53 0,6 2-40 16,7 1-33-16,3 4-25 0,7 0-18 0,3 2-12 15,4 2-9-15,4 2-11 0,2 3-23 16,2 2-34-16,4 0-57 0,1 1-88 0,1 1-116 15,-1 0-75-15,0-2-29 0,-2 0-1 16,1-1 16-16,-2 0 9 0,-1-3 7 0,-3 2-78 16,-3-3-41-16,2 0-16 0,-4 0 15 15,3 2 66-15</inkml:trace>
          <inkml:trace contextRef="#ctx0" brushRef="#br0" timeOffset="546.0311">-228 330 322 0,'-3'-7'443'16,"2"0"38"-16,-2 1 21 0,2 3-115 0,0 0-130 16,2 6-95-16,2 2-57 0,1 6-24 15,1 5 1-15,5 5 20 0,1 10 28 16,5 6 15-16,2 9 23 0,4 9 19 0,3 9 5 15,3 7-14-15,-1 10-27 0,3 2-21 16,-1 7-37-16,3 2-30 0,-1-1-30 0,0-3-14 16,0-8-10-16,0-4-4 0,0-8-4 15,-1-9 1-15,-2-4 2 0,-1-7 0 16,0-6 2-16,-3-7-6 0,-3-5 8 0,-2-8-5 15,-1-3-27-15,-4-6-70 0,0-7-73 16,-3-5-55-16,0-5-114 0,-2-5-163 0,1-1-121 16,-2-6-10-16,-1 2 29 0,1-1 36 15,-1 1 96-15</inkml:trace>
          <inkml:trace contextRef="#ctx0" brushRef="#br0" timeOffset="1552.0887">368 883 337 0,'-4'-9'444'0,"2"-2"36"0,2-1 23 15,3-1-116-15,2-1-132 0,6 2-96 0,5 0-57 16,3-2-28-16,3 2-16 0,3 2-9 15,2 0-7-15,1 3-8 0,0 2-10 16,1 1-8-16,-1 4-4 0,-3 1-2 0,-2 5-2 16,-2 0-2-16,-5 4 1 0,-2 2 3 15,-5 1 3-15,-3 4 3 0,-6 2 11 0,-3 0 19 16,-4 1 14-16,-2 1 15 0,-4-1 7 15,2 2 3-15,-1-2-8 0,2-3-13 0,1-2-18 16,0 1-15-16,3-3-11 0,1-2-9 16,4-2-3-16,1-2-7 0,6-1-30 15,3-4-42-15,6-3-29 0,5-7-34 0,3-1-63 16,2-5-97-16,2-4-75 0,2-2-64 15,0 1-56-15,-2-1-11 0,1 1 37 0,-2 2 128 16,0 1 172-16,-2 4 167 0,-2 2 148 16,-3 1 95-16,-1 4 67 0,-3 3 14 0,-3 2-22 15,-2 3-23-15,-1 4-28 0,0 0-27 16,-1 3-28-16,0 2-36 0,0 0-36 0,1 2-36 15,-2 0-27-15,-1-1-21 0,0-1-10 16,-1 0-6-16,1-2-6 0,-3-3-6 0,-1-1-4 16,1-1-2-16,-1-1-2 0,-1-3 1 15,-2-1-1-15,-1-1-2 0,-1-3-1 16,-1-1-3-16,0-1-1 0,-1-1 0 0,-1 1-1 15,-1 0 0-15,2 1 0 0,-1 2 1 16,1-1-1-16,-1 1-2 0,1 3 0 0,1 0 0 16,0 4 1-16,-1-1 1 0,3 3 1 15,-1 2 6-15,3 0 2 0,0 0 7 16,1 2 8-16,2 1 15 0,0-1 21 0,1 0 20 15,-1 0 25-15,1-2 21 0,-1 0 18 16,1-2 7-16,-2-1 5 0,1 0 2 0,0-2 2 16,1 1 1-16,2-2-6 0,-1 2-8 15,3-4-15-15,2 2-23 0,0-1-23 16,2-1-27-16,3 0-18 0,0-1-14 0,3-1-10 15,1 2-6-15,1-4-7 0,0 2 0 16,2 0-3-16,-1-2-1 0,0-1 0 0,-1-1 0 16,-1-2 3-16,-2 0 0 0,-2-4-1 15,-3-2 3-15,-2 0-2 0,-3-4 1 16,-3-1-2-16,-3 1-1 0,-2-2-1 0,-4 3-1 15,-1-2 0-15,-2 3 0 0,-2 0-2 16,-1 3 1-16,-1-1 2 0,-2 4 0 0,0 2 1 16,-1 0-1-16,-1 3-1 0,-1 2 1 15,-1-1-1-15,0 4 0 0,0 0-3 16,1 2-12-16,-1 0-40 0,0 1-74 0,3 1-89 15,0 1-76-15,4-3-47 0,2 1-65 16,2-2-105-16,3 0-107 0,4 2-5 0,2-3 25 16,3 1 22-16,2-2 65 0</inkml:trace>
        </inkml:traceGroup>
      </inkml:traceGroup>
    </inkml:traceGroup>
  </inkml:traceGroup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5999.51074" units="1/in"/>
          <inkml:channelProperty channel="Y" name="resolution" value="15999.51074" units="1/in"/>
          <inkml:channelProperty channel="F" name="resolution" value="3999.51147" units="1/in"/>
          <inkml:channelProperty channel="T" name="resolution" value="1" units="1/dev"/>
        </inkml:channelProperties>
      </inkml:inkSource>
      <inkml:timestamp xml:id="ts0" timeString="2021-10-06T07:00:54.280"/>
    </inkml:context>
    <inkml:brush xml:id="br0">
      <inkml:brushProperty name="width" value="0.06667" units="cm"/>
      <inkml:brushProperty name="height" value="0.06667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AEBC49C0-4674-4180-B2C4-26EA43AD79F2}" emma:medium="tactile" emma:mode="ink">
          <msink:context xmlns:msink="http://schemas.microsoft.com/ink/2010/main" type="writingRegion" rotatedBoundingBox="29025,8562 33805,8045 33943,9326 29164,9843"/>
        </emma:interpretation>
      </emma:emma>
    </inkml:annotationXML>
    <inkml:traceGroup>
      <inkml:annotationXML>
        <emma:emma xmlns:emma="http://www.w3.org/2003/04/emma" version="1.0">
          <emma:interpretation id="{C6112945-00AB-473D-A3BD-05E5268DE21B}" emma:medium="tactile" emma:mode="ink">
            <msink:context xmlns:msink="http://schemas.microsoft.com/ink/2010/main" type="paragraph" rotatedBoundingBox="29025,8562 33805,8045 33943,9326 29164,984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1C2E169-EFBE-4926-9053-97636FD9FCFA}" emma:medium="tactile" emma:mode="ink">
              <msink:context xmlns:msink="http://schemas.microsoft.com/ink/2010/main" type="line" rotatedBoundingBox="29025,8562 33805,8045 33943,9326 29164,9843"/>
            </emma:interpretation>
          </emma:emma>
        </inkml:annotationXML>
        <inkml:traceGroup>
          <inkml:annotationXML>
            <emma:emma xmlns:emma="http://www.w3.org/2003/04/emma" version="1.0">
              <emma:interpretation id="{B6FBBDE6-61FE-4396-A822-EA0008C50D4C}" emma:medium="tactile" emma:mode="ink">
                <msink:context xmlns:msink="http://schemas.microsoft.com/ink/2010/main" type="inkWord" rotatedBoundingBox="29025,8562 32584,8177 32723,9458 29164,9843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1226 624 178 0,'6'-23'429'16,"-1"-2"50"-16,2 2 36 0,0 1-29 16,1 3-152-16,2-1-108 0,-1 4-58 0,4 3-23 15,-1 3-6-15,2 2 7 0,0 3 15 16,3 4 17-16,4 2 4 0,0 3-5 0,2 5-13 15,2 1-14-15,0 2-23 16,-1 5-31-16,0 3-21 0,-4 0-20 0,-3 5-12 0,-3 3-10 16,-6 1-4-16,-4 0-3 0,-4 3 1 15,-5-1 5-15,-2-1 14 0,-4-3 32 16,-2-1 42-16,1-3 37 0,0-5 26 0,-1-2 19 15,2-2 1-15,2-4-23 0,0-2-34 16,4-3-33-16,-1-3-27 0,1 0-26 16,3-4-16-16,0 0-15 0,2-2-10 0,0-1-9 15,0 0-5-15,2 0-4 0,0 0-1 16,-1 2 0-16,0-1 0 0,2 0 0 15,-1 2 0-15,-1 0-1 0,-1 1 0 0,0 0 0 16,0-1 1-16,0 2-2 0,0 0 3 0,0 0-1 16,0 0 0-16,-1 0 0 0,-1 0 0 15,2 0 2-15,-1 0-2 0,-1 0 2 16,2 0-2-16,0 0-1 0,0 0 0 0,-1 2-3 15,0-2 3-15,1 0-1 0,0 1 2 16,0-1 0-16,0 0 2 0,0 0 1 0,0 0 0 16,0 0-1-16,0 0 0 0,0 0 1 15,0 0-1-15,0 0 2 0,0 0-2 16,0 0 2-16,1-1 1 0,-1-1 1 0,1 2-1 15,-1-1-3-15,0 1 1 0,2-1 0 16,-2-1-1-16,0 2 0 0,0 0 0 0,0 0-4 16,0 0 2-16,0 0 0 0,0 0 0 15,-2 0 0-15,2 0-2 0,0 0 3 0,0 0 0 16,0 0-2-16,0 0-1 0,0 0 1 15,0 0 1-15,0 0 2 0,0 0 0 0,0 0 1 16,0 0 1-16,0 0-1 0,0 0 2 16,0 0 0-16,0 0 0 0,0 0 1 15,0 0 1-15,0 0 0 0,0 0-2 0,0 0-2 16,0 0-1-16,0 0-2 0,0 0 0 15,0 0 0-15,0 0-1 0,0 0 0 0,0 0 1 16,0 0 0-16,0 0 0 0,0 0-1 16,0 0 1-16,0 0 1 0,0 0 1 15,0 0-1-15,0 0 2 0,0 0 1 0,0 0-1 16,0 0 1-16,-1 0 1 0,1 0 0 15,-1 0-1-15,1 0 2 0,0 0-1 0,0-2 1 16,0 1-3-16,-2 1 2 0,2-1 0 16,0 1-4-16,0-2-1 0,0 2 0 15,0 0 0-15,0-1 0 0,-1 1-1 0,1 0 1 16,0 0 0-16,0 0 1 0,0 0-1 15,0 0 0-15,0 0 1 0,0 0-2 0,0 0 1 16,0-1 0-16,-1 0-2 0,1-2-8 16,-3 1-12-16,1-2-23 0,0-1-41 15,-2 0-70-15,-1-2-118 0,1-3-125 0,-1 4-85 16,-1-5-37-16,1 1-47 0,-1 0-84 15,-1-1-51-15,2 1 36 0,-2-1 47 0,2 1 37 16,2-1 73-16</inkml:trace>
          <inkml:trace contextRef="#ctx0" brushRef="#br0" timeOffset="465.0266">1602 241 61 0,'2'-5'364'0,"1"-2"55"16,-2 0 38-16,1 0-1 0,-2 1-107 0,-2-1-95 0,1 1-64 15,-2-1-44-15,1 3-26 0,-4-1-17 16,-2 1 0-16,-3 2 2 0,-3 0 13 0,-5 4 26 15,-3 0 39-15,-3 4 27 0,-1 1 31 16,-3 3 25-16,0 4 15 0,0 1-7 16,3 4-13-16,1 1-19 0,3 2-34 0,3 2-33 15,4 1-27-15,4 0-24 0,3 0-28 16,5 0-22-16,4-1-18 0,6 0-10 0,6 0-6 15,3-1-5-15,6-2-5 0,3-1-4 16,2 0-4-16,5-3-2 0,1 1-6 16,-1-1 0-16,-2-1-4 0,-4-1 1 0,-1-2-4 15,-6 1 0-15,-4-2 4 0,-2-1 2 16,-4-1 6-16,-3 0 4 0,-6 1 3 0,-3 2 2 15,-7-2 0-15,-2 1-4 0,-5 2-7 16,-2-2-3-16,-3 1-6 0,0-1-2 0,-1 0-7 16,-1-4-10-16,2 1-12 0,2-2-30 15,-1-3-55-15,3-2-141 0,3-4-172 0,4-4-120 16,3-4-205-16,4-5-169 0,5-3-53 15,6-5 87-15,5-2 144 0,5-1 112 0,1-3 211 16</inkml:trace>
          <inkml:trace contextRef="#ctx0" brushRef="#br0" timeOffset="683.0391">1753 335 281 0,'11'-7'477'0,"-3"0"40"0,-1 1 28 16,-2 4-35-16,1 2-176 0,-2 5-33 15,2 5 57-15,-1 4 61 0,1 7 47 0,0 5 36 16,0 4-11-16,2 6-87 0,-1 1-123 15,1 5-97-15,2 0-70 0,-2 0-47 0,2 1-30 16,-2-2-16-16,2-3-16 16,-2 0-31-16,0-5-58 0,0-4-131 0,1-3-153 15,-1-5-102-15,0-8-173 0,-1-6-198 0,3-7-66 16,-2-10 66-16,0-2 119 0,0-8 85 15,-1-6 170-15</inkml:trace>
          <inkml:trace contextRef="#ctx0" brushRef="#br0" timeOffset="893.051">2048 137 167 0,'5'-30'423'0,"-1"4"54"0,0 6 36 15,0 1-14-15,1 7-162 0,2 2-91 16,3 5-10-16,4 5 46 0,1 5 63 16,5 6 57-16,2 6 39 0,3 5 5 0,3 5-36 15,2 7-79-15,2 5-88 0,1 6-75 0,1 3-57 16,-2 6-38-16,-4 2-30 0,-3 2-18 15,-8-1-17-15,-8-2-35 0,-6-1-72 0,-7-4-144 16,-7-2-134-16,-4-7-85 0,-4-6-94 16,-3-8-130-16,-3-6-116 0,0-7 43 0,-4-9 82 15,2-7 55-15,-1-7 86 0</inkml:trace>
          <inkml:trace contextRef="#ctx0" brushRef="#br0" timeOffset="-1053.0601">87 312 97 0,'5'-3'429'0,"0"1"62"0,-2-2 35 0,-2-1 8 15,1 3-151-15,-1-1-115 0,-1 2-56 0,0 1 21 16,0 4 68-16,0 1 75 0,0 5 60 15,1 3 34-15,1 5-9 0,0 6-57 0,1 6-88 16,0 3-86-16,0 4-74 0,1 7-49 16,0 5-28-16,1 0-19 0,1 6-11 15,-1 2-7-15,2 1-9 0,0 2-6 0,1-1-3 16,2-1-3-16,-2-2-1 0,2-3-1 15,-3-4 2-15,1-4 0 0,-1-6-1 16,-2-4-2-16,0-6 0 0,-1-6 12 0,-2-5 15 16,0-7 9-16,-1-5 6 0,-1-9 2 15,-3-7-2-15,-1-13-13 0,-3-8-15 0,-1-10-13 16,-1-9-8-16,-2-8-4 0,-2-9-7 0,2-9 0 15,0-6-3-15,2-5-1 0,3 3-3 16,3-1 4-16,5 6 0 0,2 4 1 0,3 5-1 16,2 7 0-16,4 4 2 0,0 8-4 15,4 6 1-15,2 3-1 0,0 9-4 16,5 3-5-16,3 5-6 0,2 6-9 15,7 4-12-15,1 5-18 0,3 5-18 0,1 5-32 16,1 5-43-16,-3 4-75 0,-1 2-119 0,-5 7-117 16,-5 2-67-16,-4 3-19 0,-9 5 0 15,-5 1 32-15,-10 7 72 0,-9-1 61 0,-9 2 17 16,-9 3 13-16,-9 3 39 0,-9 1 76 15,-5 0 96-15,-5 1 119 0,0-1 117 0,-3 0 86 16,3-3 51-16,2-2 9 0,3-3-14 16,5-1-30-16,5-5-29 0,6-4-33 15,6-1-28-15,6-4-16 0,7-1-6 0,4-3 1 16,6-1 9-16,6-3 6 0,6 0-2 15,7-4-9-15,5 1-11 0,6-3-13 0,5-3-20 16,7-3-31-16,4-2-59 0,9-6-45 16,5-5-90-16,2-3-170 0,7-7-164 15,2-4-72-15,1-7 1 0,3-6 13 0,-2-5 70 16</inkml:trace>
          <inkml:trace contextRef="#ctx0" brushRef="#br0" timeOffset="-841.0481">1123 127 293 0,'-15'3'449'16,"-2"-1"53"-16,1 6 32 0,-2 3-65 15,-1 5-120-15,-1 5-50 0,1 6-3 0,-1 0 34 16,3 7 43-16,1 1 20 0,2 2-14 16,1 4-47-16,5 3-61 0,3 2-80 15,2 0-75-15,3 2-46 0,4 0-27 0,0 2-25 16,4-1-44-16,3-2-118 0,2-1-134 15,2-3-90-15,1-8-83 0,2-3-103 16,2-6-122-16,-1-7-35 0,0-8 52 0,0-9 46 16,1-8 59-16,-1-7 97 0</inkml:trace>
          <inkml:trace contextRef="#ctx0" brushRef="#br0" timeOffset="1113.0637">2616 236 177 0,'28'-11'472'0,"1"1"48"15,-2 0 27-15,1-2 16 0,1 0-220 0,2-1-151 16,1 1-86-16,1-2-45 0,0 0-26 0,1 1-20 15,2 1-15-15,-2-2-20 0,1 5-45 16,-2-2-102-16,-3 2-165 0,-4 1-113 16,-2 4-55-16,-7-2-21 0,-1 6 29 0,-10 0 88 15</inkml:trace>
          <inkml:trace contextRef="#ctx0" brushRef="#br0" timeOffset="1279.0731">2948 292 77 0,'-22'27'416'0,"7"-3"58"16,2-3 41-16,5-1 29 0,5-2-156 0,5-2-78 15,2-3 16-15,7 0 22 0,3-3 11 0,6-4-1 16,6-2-19-16,5-2-49 0,4-4-102 15,5-2-99-15,6-3-137 0,0-6-137 0,2-2-99 16,2-1-163-16,-1-5-229 0,0-3-101 16,-4-1 23-16,0-1 76 0,-3-1 66 0,-4 1 144 15</inkml:trace>
        </inkml:traceGroup>
        <inkml:traceGroup>
          <inkml:annotationXML>
            <emma:emma xmlns:emma="http://www.w3.org/2003/04/emma" version="1.0">
              <emma:interpretation id="{BF4D11EE-96BB-4865-A71F-2575023F5AA4}" emma:medium="tactile" emma:mode="ink">
                <msink:context xmlns:msink="http://schemas.microsoft.com/ink/2010/main" type="inkWord" rotatedBoundingBox="32737,8749 33868,8626 33886,8793 32755,8915"/>
              </emma:interpretation>
              <emma:one-of disjunction-type="recognition" id="oneOf1">
                <emma:interpretation id="interp1" emma:lang="" emma:confidence="0">
                  <emma:literal>•</emma:literal>
                </emma:interpretation>
                <emma:interpretation id="interp2" emma:lang="" emma:confidence="0">
                  <emma:literal>E</emma:literal>
                </emma:interpretation>
                <emma:interpretation id="interp3" emma:lang="" emma:confidence="0">
                  <emma:literal>k</emma:literal>
                </emma:interpretation>
                <emma:interpretation id="interp4" emma:lang="" emma:confidence="0">
                  <emma:literal>e</emma:literal>
                </emma:interpretation>
                <emma:interpretation id="interp5" emma:lang="" emma:confidence="0">
                  <emma:literal>*</emma:literal>
                </emma:interpretation>
              </emma:one-of>
            </emma:emma>
          </inkml:annotationXML>
          <inkml:trace contextRef="#ctx0" brushRef="#br0" timeOffset="2758.1578">3780 396 315 0,'0'0'466'0,"1"0"41"0,2-3 25 16,1 0-75-16,3-1-165 0,1 0-115 0,5-2-63 15,2-2-34-15,3 0-19 0,4 0-16 0,5 0-8 16,3 1-11-16,2-2-8 0,4 2-9 16,1 0-3-16,-1 1-5 0,-1 0-1 0,-2 1 0 15,-2 1 0-15,-4 0-2 0,-2 2-1 16,-5-1 1-16,-2 1 2 0,-3 0 0 0,-4-2 2 15,-1 0 2-15,-4 0 2 0,-2 0 3 16,-3 0 5-16,-4-2 1 0,-4 0 5 0,-5 0 1 16,-7 1 0-16,-6 0-3 0,-7-1 5 15,-5 1 4-15,-5 1 19 0,-6 2 29 0,-3 0 26 16,0 2 33-16,0 2 19 0,1 2 15 15,5-1 2-15,2 2-13 0,5 1-18 0,5 0-22 16,5 1-21-16,6-1-17 0,3 0-11 0,5-1-4 16,5-1 2-16,3 1-1 0,8 0 2 15,5-2-3-15,6 3-11 0,11-5-12 0,7 1-10 16,12-2-11-16,6-1-7 0,8 0-4 15,5-2-5-15,2 1-2 0,2 0-2 0,-2-2-4 16,-4 1 3-16,-2 0-2 0,-6 3 2 16,-7-3-1-16,-5 0 1 0,-9 2 3 0,-7-2 2 15,-6 3 1-15,-5-3-2 0,-8 0 4 0,-8 0 1 16,-5 0-2-16,-8-1-1 0,-8 1-1 15,-7-1-1-15,-7 2-1 0,-4-1-2 0,-4 2-3 16,-4-1 2-16,0 2-2 0,-2 2 3 16,2 0 0-16,1 2 0 0,5 0 2 0,4-1-2 15,8 1-1-15,5 0-1 0,6 1-1 0,3-2 1 16,6 0 1-16,5 0 1 0,6 1 5 15,5-2 0-15,8 2 3 0,9 0-1 16,9-2 1-16,9 0-2 0,7 1-3 0,5-2-1 16,1 0-2-16,3 2 0 0,-2-2-2 0,-1-1 3 15,-4 1 1-15,-5-1-1 0,-8 0 1 16,-4 0 0-16,-8-1 3 0,-5 1-3 0,-6-1 2 15,-3-2 1-15,-8 0 0 0,-5-1-3 0,-7 0-2 16,-3-1 0-16,-7 2-3 0,-3-1 3 16,-2 1-3-16,-5 0 2 0,0 3 1 0,-2 0-1 15,-2 0 0-15,2 3 0 0,-1 1 0 16,2-1 1-16,2 3-1 0,3-2 1 0,2 3-2 15,3-1-1-15,5 0-1 0,4 2 0 16,4-3 0-16,4 1 2 0,5-3 4 0,8 1 2 16,6 2 1-16,9-6 0 0,10 0-1 15,7 0-2-15,10-6-3 0,3 2-1 0,4-3-2 16,0-2 3-16,1 1-3 0,-6-1-1 0,-2 1 0 15,-5-2 1-15,-6 3-1 0,-6 0 1 16,-7 1 3-16,-7 0 2 0,-4 3 4 0,-8-1 2 16,-5 0 3-16,-11 2-2 0,-6-2-1 15,-10 3 1-15,-6 0-2 0,-8 1-2 0,-8 0-3 16,-3 0 1-16,-7 1 1 0,-2 1-3 0,-3 1-2 15,0 1 2-15,2-2 0 0,3 2-1 16,7-1 1-16,4 1-3 0,9-1-1 16,8 0-1-16,9 1 1 0,6-2 3 0,10 1 1 15,12-2 1-15,13-1 5 0,12 2 0 0,12-2-4 16,10-2-24-16,8 2-59 0,5-1-88 15,2 1-81-15,0-1-65 0,-1-1-42 0,-2 2-9 16,-2 0 7-16,-8 2-32 0,-3-1-91 16,-10-1-51-16,-4 0-17 0,-8-1-1 0,-5-1 34 15,-5 2 109-15</inkml:trace>
        </inkml:traceGroup>
      </inkml:traceGroup>
    </inkml:traceGroup>
  </inkml:traceGroup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5999.51074" units="1/in"/>
          <inkml:channelProperty channel="Y" name="resolution" value="15999.51074" units="1/in"/>
          <inkml:channelProperty channel="F" name="resolution" value="3999.51147" units="1/in"/>
          <inkml:channelProperty channel="T" name="resolution" value="1" units="1/dev"/>
        </inkml:channelProperties>
      </inkml:inkSource>
      <inkml:timestamp xml:id="ts0" timeString="2021-10-06T07:00:29.574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BF71A238-FD3F-44CF-8ABD-4C88F248A1D4}" emma:medium="tactile" emma:mode="ink">
          <msink:context xmlns:msink="http://schemas.microsoft.com/ink/2010/main" type="inkDrawing" rotatedBoundingBox="28161,15064 28973,12923 29002,12935 28190,15075" semanticType="callout" shapeName="Other">
            <msink:sourceLink direction="with" ref="{2707105D-9BB9-408F-ADFB-A9C13F3D419A}"/>
            <msink:sourceLink direction="with" ref="{579AC3EB-01F0-4AE0-B9A0-81834A8BF8E1}"/>
          </msink:context>
        </emma:interpretation>
      </emma:emma>
    </inkml:annotationXML>
    <inkml:trace contextRef="#ctx0" brushRef="#br0">-305 172 165 0,'4'-10'256'0,"0"1"14"0,-2 2-36 15,-1-2-66-15,1 2-35 0,-2 1-1 16,0 0 16-16,-2 2 15 0,1 0 7 0,1 0-8 15,-2 3-24-15,1 1-30 0,-2 5-18 16,-2 5-5-16,-2 5 2 0,-3 9 4 0,-2 7 4 16,-3 9 0-16,-3 9-12 0,-4 14 6 15,-4 11 15-15,-4 17 29 0,-5 11 21 16,-5 14 23-16,-4 10 18 0,-4 3 2 0,-4 3 8 15,2-2 19-15,1-6 24 0,3-8 20 0,7-8 13 16,1-8-1-16,3-9-20 16,4-8-48-16,3-9-48 0,3-6-47 0,1-9-37 15,5-9-31-15,4-11-20 0,3-5-16 0,1-8-23 16,2-5-37-16,4-12-91 0,4-5-171 15,1-9-123-15,4-7-112 0,1-7-158 0,2-6-159 16,1-4-17-16,1-2 115 0,-1 0 94 16,1-1 98-16,0-1 165 0</inkml:trace>
  </inkml:traceGroup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5999.51074" units="1/in"/>
          <inkml:channelProperty channel="Y" name="resolution" value="15999.51074" units="1/in"/>
          <inkml:channelProperty channel="F" name="resolution" value="3999.51147" units="1/in"/>
          <inkml:channelProperty channel="T" name="resolution" value="1" units="1/dev"/>
        </inkml:channelProperties>
      </inkml:inkSource>
      <inkml:timestamp xml:id="ts0" timeString="2021-10-06T07:02:45.340"/>
    </inkml:context>
    <inkml:brush xml:id="br0">
      <inkml:brushProperty name="width" value="0.06667" units="cm"/>
      <inkml:brushProperty name="height" value="0.06667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93BECB93-4FEE-4707-BA49-7A674E648D88}" emma:medium="tactile" emma:mode="ink">
          <msink:context xmlns:msink="http://schemas.microsoft.com/ink/2010/main" type="inkDrawing" rotatedBoundingBox="20877,4735 24321,4622 24324,4696 20879,4810" shapeName="Other"/>
        </emma:interpretation>
      </emma:emma>
    </inkml:annotationXML>
    <inkml:trace contextRef="#ctx0" brushRef="#br0">54 125 404 0,'-11'4'465'0,"3"0"34"0,0-1 20 0,1-2-120 16,1 0-150-16,1-1-96 0,-1 1-55 15,5-1-28-15,-1 0-18 0,4 2-13 16,2-1-10-16,6-1 5 0,6 1 13 0,9-1 7 15,6-1 12-15,12 0 12 0,7-2 10 16,10-2 18-16,7 1 12 0,12-2 13 0,9 0 9 16,8 0 1-16,6 1-11 0,4-1-25 15,4 0-28-15,0 0-20 0,4 2-24 16,0-2-14-16,2 1-9 0,0 2-1 0,0-1-2 15,-1 3-5-15,-4-2 5 0,-7 1 3 16,-8-1 12-16,-6 1 20 0,-11-2 34 0,-6 2 36 16,-7-2 31-16,-8 0 30 0,-7 0 21 0,-6 0 7 15,-5 0-10-15,-4 1-21 0,-4 0-21 16,-4 0-28-16,-1 0-26 0,-3 0-25 15,0 0-22-15,-2-1-14 0,0 2-9 0,-3-2-8 16,2 3-8-16,-3-1-1 0,-2 0-3 16,1 1-3-16,-2 1-1 0,0 0 2 0,0 0 0 15,0 1-2-15,2 1 2 0,-1 0-2 16,3-1 1-16,1 3-2 0,2 0-1 15,0-1 1-15,1 1 0 0,3-1 1 0,2 0-1 16,0 0 2-16,3-1 0 0,-2 0-2 16,1 2-1-16,-3-4 2 0,-2 0 0 0,-2 2-1 15,-2-1 0-15,-3-1 3 0,-3 0 2 16,-1 0 6-16,-3 0-3 0,0-1 4 15,-3-1-1-15,0 2 1 0,-2 0 1 16,-2 0-6-16,0 0 0 0,-1 0-3 0,1 0 1 16,-1 0-2-16,1 0-2 0,0 0-1 15,-1 0 1-15,1 0 0 0,1 2 3 0,1-1-1 16,-1 0-3-16,1 1 0 0,-1-2-1 15,1 4-4-15,-2-4-15 0,0 2-25 0,-1-1-57 16,-2 0-145-16,-4 1-162 0,-2-4-194 16,-5 0-243-16,-5-2-109 0,-5-1-14 0,-7 2 108 15,-3-4 142-15,-3 0 186 0</inkml:trace>
  </inkml:traceGroup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5999.51074" units="1/in"/>
          <inkml:channelProperty channel="Y" name="resolution" value="15999.51074" units="1/in"/>
          <inkml:channelProperty channel="F" name="resolution" value="3999.51147" units="1/in"/>
          <inkml:channelProperty channel="T" name="resolution" value="1" units="1/dev"/>
        </inkml:channelProperties>
      </inkml:inkSource>
      <inkml:timestamp xml:id="ts0" timeString="2021-10-06T07:02:48.341"/>
    </inkml:context>
    <inkml:brush xml:id="br0">
      <inkml:brushProperty name="width" value="0.06667" units="cm"/>
      <inkml:brushProperty name="height" value="0.06667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8CF0695A-6288-4450-AAF4-E12A8B16CB12}" emma:medium="tactile" emma:mode="ink">
          <msink:context xmlns:msink="http://schemas.microsoft.com/ink/2010/main" type="inkDrawing" rotatedBoundingBox="7703,5694 12837,5733 12836,5801 7702,5761" shapeName="Other"/>
        </emma:interpretation>
      </emma:emma>
    </inkml:annotationXML>
    <inkml:trace contextRef="#ctx0" brushRef="#br0">53 0 70 0,'-9'2'379'16,"0"-2"58"-16,1 0 38 0,1 0-17 15,2 0-115-15,1 0-108 0,-2 2-73 0,3-2-51 16,2 0-33-16,0 0-21 0,1 0-14 16,0 0-11-16,1 0-10 0,0 0-5 0,3 0-4 15,2 0 0-15,4 2 3 0,1-1 6 16,4 0 8-16,3-1 9 0,4 0 9 15,0 0 0-15,4 0-1 0,3 0-3 16,1 0-8-16,6 2-9 0,1-2-6 0,5 0-1 16,2 0-3-16,7 1-4 0,1-1-3 15,3 1 2-15,2 1-2 0,2-2-3 0,0 0 0 16,2 0-1-16,-1 0 0 0,2 0-3 15,-1 0 0-15,-1 0 2 0,-1 2-3 0,-2-1-2 16,-1-1 1-16,-2 3 1 0,-1-2-2 16,-3 0 0-16,-1 1 1 0,-2 0 2 0,-2-1-1 15,-2-1-1-15,-3 1 2 0,-2 1-1 16,-1-2 1-16,-2 0-1 0,-2 0-2 15,0 0 1-15,-3 0 0 0,0 1-1 0,1-1 1 16,-3 0 2-16,3 0 0 0,-2 0 2 16,0 0-3-16,-1 0 3 0,0 0-2 0,-1 2 0 15,1-2 0-15,-1 1-2 0,1 1 5 16,-1-2 0-16,1 1 1 0,-1-1-1 15,0 1-3-15,-1 0 1 0,1 2-1 16,-1-3 0-16,0 1-1 0,2 2 1 0,-2-2 2 16,-1 0 0-16,2 0-5 0,-2 1 0 0,3-1 1 15,-2-1-1-15,0 1 0 0,1-1 1 16,2 2 2-16,0-2 0 0,0 0-3 15,0 0 1-15,1 0 4 0,2 3-1 0,-2-2 2 16,0-1 3-16,0 2 3 0,-1-2 7 16,2 1 1-16,-1-1 2 0,-1 1 2 0,0 1-3 15,-2-2 0-15,1 0-3 0,-1 0-3 16,-2 0-1-16,0 2-1 0,-3-2-2 15,1 0-1-15,-2 0-3 0,1 0-2 0,0 0-3 16,0 0 3-16,1 0 0 0,-1 0-2 16,1 0 2-16,1 0 1 0,-1 0 0 0,-1 0-1 15,0 0-3-15,0 1 3 0,0-1-1 16,0 1 2-16,0 1 1 0,0-2-1 15,0 1 1-15,2-1-2 0,-1 1 2 0,0 1-4 16,1-2-2-16,0 0 1 0,3 0 3 16,-3 2 0-16,2-2 0 0,1 0 1 15,0 0 5-15,1 1 3 0,0-1 0 0,1 0 2 16,-1 0 0-16,-1 0-2 0,1 0-3 15,-1 0-1-15,1 0-2 0,-2 0 1 0,0 0 3 16,0 0 1-16,0 0 1 0,-1 0 1 16,0 0-2-16,1 0 1 0,-3-1-3 0,1-1-1 15,-2 2 6-15,1-2 9 0,-1 1 11 16,2-2 6-16,-1 1 7 0,0 0 7 15,2-1 5-15,-2 0-5 0,2-1-8 0,0 2 0 16,1 1-6-16,0 0-5 0,-1-1-8 16,0 2-3-16,1-1-3 0,-1 1-1 0,-1 0 2 15,2 0-1-15,-2 0 4 0,-1 0 2 16,-1 0 3-16,0 0 3 0,-3-1 9 15,1 1 12-15,-4 0 5 0,-1 0 4 0,0-1 1 16,-1 1 3-16,0-1-5 0,-2-1-6 16,-1 2 1-16,0-1 3 0,2 1 4 0,-2-1 0 15,1-1 2-15,-2 2 2 0,-1-1-2 16,2 0-5-16,-1 1-6 0,4 0-3 15,0 0-6-15,-2-1-9 0,2 1-7 0,-1-2-8 16,0 1-3-16,-1 1-5 0,1-2-7 16,-2 2-2-16,-3 0-3 0,0 0 1 0,-1 0-2 15,-2 0 1-15,1 0 1 0,-1 2 0 16,-2-2 0-16,0-2-3 0,-2 2-1 0,2 0-1 15,-3 0 1-15,1 0-1 0,-1 0 0 16,0 0 0-16,0 0 1 0,-1 0-1 0,1 0-4 16,-1 2-9-16,-1-2-23 0,0 0-43 15,0 0-96-15,-1 0-154 0,-1 0-113 16,-1-2-129-16,-3 1-208 0,-3-1-100 0,-3 1 20 15,-4 0 113-15,-3-3 94 0,-1 2 128 16</inkml:trace>
  </inkml:traceGroup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5999.51074" units="1/in"/>
          <inkml:channelProperty channel="Y" name="resolution" value="15999.51074" units="1/in"/>
          <inkml:channelProperty channel="F" name="resolution" value="3999.51147" units="1/in"/>
          <inkml:channelProperty channel="T" name="resolution" value="1" units="1/dev"/>
        </inkml:channelProperties>
      </inkml:inkSource>
      <inkml:timestamp xml:id="ts0" timeString="2021-10-06T07:03:22.262"/>
    </inkml:context>
    <inkml:brush xml:id="br0">
      <inkml:brushProperty name="width" value="0.06667" units="cm"/>
      <inkml:brushProperty name="height" value="0.06667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B1B5040A-DE0D-4EF2-945C-30E2236DB89A}" emma:medium="tactile" emma:mode="ink">
          <msink:context xmlns:msink="http://schemas.microsoft.com/ink/2010/main" type="writingRegion" rotatedBoundingBox="27646,1092 30271,1034 30308,2690 27683,2748">
            <msink:destinationLink direction="with" ref="{078C77BB-540C-446A-B00D-B5C81C948C64}"/>
          </msink:context>
        </emma:interpretation>
      </emma:emma>
    </inkml:annotationXML>
    <inkml:traceGroup>
      <inkml:annotationXML>
        <emma:emma xmlns:emma="http://www.w3.org/2003/04/emma" version="1.0">
          <emma:interpretation id="{E95C1054-9FA7-4731-A17F-EA9FB71DB7CE}" emma:medium="tactile" emma:mode="ink">
            <msink:context xmlns:msink="http://schemas.microsoft.com/ink/2010/main" type="paragraph" rotatedBoundingBox="27646,1092 30271,1034 30308,2690 27683,274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22F2759-E381-48FA-9551-86E49863EDC8}" emma:medium="tactile" emma:mode="ink">
              <msink:context xmlns:msink="http://schemas.microsoft.com/ink/2010/main" type="line" rotatedBoundingBox="27646,1092 30271,1034 30308,2690 27683,2748"/>
            </emma:interpretation>
          </emma:emma>
        </inkml:annotationXML>
        <inkml:traceGroup>
          <inkml:annotationXML>
            <emma:emma xmlns:emma="http://www.w3.org/2003/04/emma" version="1.0">
              <emma:interpretation id="{4C964F69-70B9-4568-9642-394CD6FB9382}" emma:medium="tactile" emma:mode="ink">
                <msink:context xmlns:msink="http://schemas.microsoft.com/ink/2010/main" type="inkWord" rotatedBoundingBox="27646,1092 30271,1034 30308,2690 27683,2748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7105 444 129 0,'-2'-9'322'0,"1"2"26"16,-2-1 21-16,1 2-69 0,-1 1-116 0,1 2-73 15,0 0-43-15,0 4-21 0,1 3-12 16,0 4-6-16,-2 6 4 0,0 6 15 0,2 7 16 15,-1 8 16-15,0 7 4 0,0 7-2 16,-1 8-8-16,1 4-14 0,-4 6-17 16,-1 4-19-16,-1-1-10 0,-2 0-5 0,1-2-1 15,-1-5 1-15,0-5 0 0,1-6 0 16,-1-7-4-16,1-4-1 0,0-5-11 0,2-7-21 15,2-3-42-15,1-8-73 0,0-7-142 16,1-5-103-16,2-6-47 0,1-7-10 0,2-6 24 16,1-6 66-16</inkml:trace>
          <inkml:trace contextRef="#ctx0" brushRef="#br0" timeOffset="364.0209">7113 491 46 0,'-15'-2'305'0,"-6"-2"28"16,-4-1 16-16,-5-1-32 0,-3 1-117 16,-5 0-67-16,-4-2-34 0,-3 1-22 0,-3 0-9 15,-2 0-6-15,0-1-9 0,-1-1-10 16,-2 0-8-16,1 0-4 0,0-1-6 0,0 0-7 15,1 1-3-15,0 0-3 0,3 1-4 16,2-2-2-16,8 4-1 0,6 0-3 16,6 1-7-16,7 1-6 0,5 0-8 0,9 2-4 15,5 1-13-15,8 1-19 0,8 0-31 16,6 3-72-16,6 1-122 0,5-2-64 0,3 1-26 15,2 0 2-15,1-2 25 0</inkml:trace>
          <inkml:trace contextRef="#ctx0" brushRef="#br0" timeOffset="848.0486">6962-164 95 0,'-2'-4'283'0,"2"2"32"0,-1-1-21 0,0 2-53 15,1-1-69-15,0 4-67 0,0 0-46 16,0 3-28-16,0 2-10 0,1 5 5 0,0 4 11 16,2 4 8-16,1 5 9 0,3 4 3 15,0 7 0-15,3 3-10 0,-1 5-9 0,4 2-8 16,-2 5-9-16,1 6-17 0,-1-1-34 15,1 1-61-15,-2-1-132 0,0-4-91 16,1-4-50-16,0-7-14 0,2-5 16 0</inkml:trace>
          <inkml:trace contextRef="#ctx0" brushRef="#br0" timeOffset="-462.0264">6923 440 164 0,'6'-1'304'15,"2"0"16"-15,3-1 9 0,5 4-102 16,4-1-93-16,3 4-42 0,5 1-17 0,5 1-1 16,2 5 5-16,7 2-1 0,3 2-1 15,5 1-6-15,3 2-9 0,6 1-11 0,6 2-8 16,5 1-6-16,6 3-1 0,8 0 0 0,5 0 2 15,7-1 2-15,3-1 2 0,2-3-3 16,-2-1-9-16,-3-1-9 0,-5-4-5 16,-7 0-4-16,-9-3-5 0,-7 0 0 0,-11-3-3 15,-7 0-2-15,-12-2-10 0,-7-3-10 16,-9 0-9-16,-9-2-7 0,-4 1-12 0,-9 0-11 15,-6-3-15-15,-4 0-20 0,-2 0-28 16,-2-3-48-16,-1 0-84 0,-1-3-78 16,1 2-30-16,-1-6 2 0,3 3 23 0</inkml:trace>
          <inkml:trace contextRef="#ctx0" brushRef="#br0" timeOffset="-864.0494">7095 390 238 0,'-5'5'275'0,"2"-1"8"16,-1 0-36-16,1-1-48 0,0 1-36 0,1-2-16 15,0 2-2-15,1-4 3 0,-1 3-1 16,2-2 0-16,-1 1-9 0,0-2-12 0,1 1-20 16,0-1-18-16,0 1-11 0,0 1-17 15,0-2-12-15,0 0-13 0,0 2-8 0,0-2-7 16,-2 1-7-16,1-1-4 0,1 0-4 15,-1 0 0-15,-1 0 1 0,2 1 0 16,-1-1 3-16,1 0-1 0,0 0 3 0,0 0 1 16,0 0 0-16,0 0-1 0,0 0 0 15,0 0 1-15,0 0-3 0,0 0-2 0,0 2-2 16,0-2-2-16,0 0-2 0,0 0-1 15,0 0 0-15,0 0-1 0,0 0 0 16,0 1 1-16,0-1-2 0,0 2 1 0,0 1 0 16,1-2 1-16,-1-1 1 0,0 1 0 15,0 1 1-15,2-2-1 0,-2 0 2 0,1 0-1 16,-1 0 3-16,1 0 2 0,1-3 7 15,-1 2 1-15,2-2 1 0,0-2 3 16,2 1-3-16,2-3-5 0,1 0-9 0,0-2-1 16,3 1-2-16,3 0-1 0,0-2 1 15,4 0-1-15,4-4 2 0,4-1-1 0,4-3 0 16,6-2-1-16,5-3-1 0,3-2 6 0,4-2 0 15,5-4-1-15,2 1 0 0,2-4-4 16,2-1-4-16,-1-2-5 0,0 3-2 16,-2 0-2-16,-3 0-2 0,-4 3 1 0,-5 4 3 15,-4 2 4-15,-6 4 1 0,-5 2 2 16,-5 4 1-16,-5 1 3 0,-4 5-1 15,-3-1-5-15,-2 4 1 0,-2 2-2 0,-1 1 2 16,-1 0-2-16,-2 2-2 0,-1 1 2 16,1 1-3-16,0-1 1 0,-1 3-7 0,1-2-3 15,-2 1-2-15,3 1-9 0,0 1-10 16,1-1-25-16,-2 3-30 0,1-2-35 0,-1 2-48 15,-2 0-74-15,-2 1-114 0,-4 2-40 16,-3-2 0-16,-6 3 20 0,-2 0 42 16</inkml:trace>
          <inkml:trace contextRef="#ctx0" brushRef="#br0" timeOffset="1582.0905">7743 262 387 0,'3'-1'448'0,"-2"-1"27"0,2 2 17 0,-3 3-131 15,1 1-136-15,0 3-87 0,1 3-42 16,1 5-16-16,-1 3-10 0,4 3-7 0,-1 1-7 16,1 4-10-16,1 1-15 0,0 4-8 15,1 0-6-15,-3 0-7 0,1 3-2 0,-2-2-3 16,0 0-2-16,-1-3 0 0,-2-4-1 15,1-5 4-15,-2-4-1 0,1-3 3 16,0-3 7-16,-1-3 15 0,0-2 8 0,-1-4 3 16,0-3 2-16,-2-6-1 0,-1-5-9 15,0-6-16-15,-2-6-10 0,1-6-7 0,0-4-6 16,1-7-9-16,2-3-11 0,2-5-4 15,2 0-4-15,2 0-1 0,2 4 0 16,4 4 7-16,-1 4 8 0,2 9 6 0,-1 2 2 16,1 6 0-16,-2 5-2 0,0 5-3 15,-2 5-2-15,-1 4 0 0,0 4-1 0,-2 5 1 16,-1 5 3-16,-3 2 1 0,-3 4 1 0,0 4 1 15,-4 1 3-15,-1 1 3 0,-3 1 1 16,-1 1 4-16,-2-1 0 0,2 0 1 16,-1-1-2-16,1-3 0 0,2-1 3 0,2-1-1 15,1-3 2-15,2-3 0 0,1 1-1 16,2-2 2-16,4-1 1 0,0-4-1 0,5 1 2 15,6-3 0-15,2-3-2 0,7-3-12 16,5-3-26-16,6-4-40 0,2-2-66 16,2-4-102-16,-2 2-133 0,1-5-70 0,-5 2-19 15,-3 0 15-15,-1 1 54 0</inkml:trace>
          <inkml:trace contextRef="#ctx0" brushRef="#br0" timeOffset="1718.0983">8195 372 26 0,'7'1'281'0,"-4"1"49"0,0 2 37 16,-5 4-35-16,0-1-64 0,-3 5-73 16,3 1-44-16,-2 1-30 0,1 3-15 0,0 0-10 15,0 1-10-15,3 1-16 0,2 1-14 16,0 0-12-16,3 0-17 0,0-1-10 0,2 1-7 15,1-2-23-15,2-2-52 0,-1-3-123 16,1-3-148-16,2-5-79 0,-1-4-44 16,3-6-4-16,-1-5 40 0</inkml:trace>
        </inkml:traceGroup>
      </inkml:traceGroup>
    </inkml:traceGroup>
    <inkml:traceGroup>
      <inkml:annotationXML>
        <emma:emma xmlns:emma="http://www.w3.org/2003/04/emma" version="1.0">
          <emma:interpretation id="{D4200F4E-88B9-46F0-8FEA-89BA3A0CEA18}" emma:medium="tactile" emma:mode="ink">
            <msink:context xmlns:msink="http://schemas.microsoft.com/ink/2010/main" type="paragraph" rotatedBoundingBox="27888,1914 29480,1983 29452,2622 27860,255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89F6FF6-FDFD-4A0E-8310-06237E3A0302}" emma:medium="tactile" emma:mode="ink">
              <msink:context xmlns:msink="http://schemas.microsoft.com/ink/2010/main" type="line" rotatedBoundingBox="27888,1914 29480,1983 29452,2622 27860,2553"/>
            </emma:interpretation>
          </emma:emma>
        </inkml:annotationXML>
        <inkml:traceGroup>
          <inkml:annotationXML>
            <emma:emma xmlns:emma="http://www.w3.org/2003/04/emma" version="1.0">
              <emma:interpretation id="{37F9D359-E95C-438B-A5CB-35B6A931C17B}" emma:medium="tactile" emma:mode="ink">
                <msink:context xmlns:msink="http://schemas.microsoft.com/ink/2010/main" type="inkWord" rotatedBoundingBox="27885,1980 28522,2008 28499,2523 27862,2495"/>
              </emma:interpretation>
              <emma:one-of disjunction-type="recognition" id="oneOf1">
                <emma:interpretation id="interp1" emma:lang="" emma:confidence="0">
                  <emma:literal>m</emma:literal>
                </emma:interpretation>
                <emma:interpretation id="interp2" emma:lang="" emma:confidence="0">
                  <emma:literal>M</emma:literal>
                </emma:interpretation>
                <emma:interpretation id="interp3" emma:lang="" emma:confidence="0">
                  <emma:literal>R</emma:literal>
                </emma:interpretation>
                <emma:interpretation id="interp4" emma:lang="" emma:confidence="0">
                  <emma:literal>n</emma:literal>
                </emma:interpretation>
                <emma:interpretation id="interp5" emma:lang="" emma:confidence="0">
                  <emma:literal>N</emma:literal>
                </emma:interpretation>
              </emma:one-of>
            </emma:emma>
          </inkml:annotationXML>
          <inkml:trace contextRef="#ctx0" brushRef="#br0" timeOffset="3487.1995">6454 882 161 0,'-4'7'342'15,"0"2"32"-15,-1 2 30 0,-1 3-58 0,-2 2-117 16,-2 3-64-16,2-1-30 0,0 4-15 0,-2-1-20 15,0 1-19-15,2 2-16 0,-1 1-14 16,0 0-16-16,2-2-14 0,2-2-9 16,-1-1-3-16,4-5-2 0,-1-2 2 0,2-6-1 15,1-4-3-15,2-4-5 0,2-7-8 16,2-4-3-16,2-5-7 0,2-7-2 0,-1-1-5 15,1-4-3-15,1-5-2 0,0-3-3 16,0-1 1-16,1-5 0 0,1 1 6 16,1 1 8-16,-2 3 6 0,-1 5 5 0,0 8 1 15,-1 2 3-15,-4 7-2 0,0 3-1 16,-2 7-2-16,-1 3 1 0,0 6 3 0,-1 3 2 15,-2 5 2-15,2 3 0 0,-2 3 5 16,-2 0-4-16,0 0-1 0,-1 0-2 16,0 1 2-16,-1 0-1 0,1-2 1 0,-1-1 1 15,0 0 2-15,0-3 4 0,1 0-3 16,0-2 1-16,2 0 0 0,-2 0 0 0,3-4-3 15,-1 1-2-15,1-2 1 0,1 0-1 16,2 0 1-16,1-1 1 0,2-1-4 16,-1 0-9-16,3-2-19 0,1 1-28 0,2-2-34 15,1 0-41-15,0-2-45 0,2 1-39 16,1 0-21-16,3-1 3 0,0 0 20 0,0 1 40 15,-2 0 56-15,2 1 70 0,0 1 63 16,-3 0 54-16,0 1 43 0,-1 2 22 16,-3 0 3-16,-1 1-10 0,-2 0-15 15,-3 1-18-15,0 2-23 0,-3-2-13 0,-2 1-8 16,0 1-11-16,0 0-8 0,-2-2-8 0,0 0-7 15,1 2-6-15,-2-2-6 0,3-1-4 16,-1 0-14-16,1-2-21 0,0 1-26 16,1-3-28-16,0 0-25 0,4-2-14 0,-1 0 5 15,1-3 17-15,2 1 27 0,1 0 29 16,-2 1 35-16,-1 0 31 0,1 1 35 0,-2 2 26 15,0 1 23-15,2 0 20 0,-2 2 15 16,1 2 8-16,2 0-12 0,1 3-8 16,2 0-10-16,4 1-14 0,1 0-17 0,1 1-17 15,2-1-14-15,-3 1-18 0,-1-1-23 16,-2 0-42-16,-6-2-74 0,-6-1-153 0,-10-1-88 15,-8-1-46-15,-9-3-14 0,-10 0 19 16</inkml:trace>
        </inkml:traceGroup>
        <inkml:traceGroup>
          <inkml:annotationXML>
            <emma:emma xmlns:emma="http://www.w3.org/2003/04/emma" version="1.0">
              <emma:interpretation id="{AE383524-FDD0-43F5-8997-8B808C0A77C6}" emma:medium="tactile" emma:mode="ink">
                <msink:context xmlns:msink="http://schemas.microsoft.com/ink/2010/main" type="inkWord" rotatedBoundingBox="28891,1958 29480,1983 29452,2622 28863,2596"/>
              </emma:interpretation>
              <emma:one-of disjunction-type="recognition" id="oneOf2">
                <emma:interpretation id="interp6" emma:lang="" emma:confidence="1">
                  <emma:literal/>
                </emma:interpretation>
              </emma:one-of>
            </emma:emma>
          </inkml:annotationXML>
          <inkml:trace contextRef="#ctx0" brushRef="#br0" timeOffset="2458.1405">7352 873 305 0,'2'0'414'0,"-2"0"29"0,0 0 13 16,0 1-114-16,0 1-123 0,0 5-74 0,-2 2-37 15,2 3-13-15,-1 3-4 0,0 3-5 16,-1 4-12-16,1 3-18 0,-1 2-22 0,2 5-13 15,-1-1-10-15,0 1 1 0,-2 2-5 16,3-2-1-16,-1-2 1 0,-1-2 0 0,2-5 0 16,0-3-3-16,0-4 1 0,0-3-1 15,0-3-2-15,0-5-2 0,2-4-1 0,-1-5-2 16,2-7-3-16,-1-4-2 0,3-8-7 15,0-2-8-15,1-7-19 0,0-4-25 16,3-5-32-16,0-3-30 0,4-4-17 0,-1-3-2 16,5 0 10-16,0 3 22 0,3 3 31 15,0 6 33-15,0 6 23 0,-1 5 9 0,-3 6 7 16,1 6 5-16,-3 5 1 0,-3 5 3 15,-2 6 5-15,-2 6 6 0,-1 8 5 0,-6 4 5 16,-3 5 1-16,-3 4 1 0,-3 4-1 16,-2 2-2-16,-3-1-3 0,-1 0-1 0,0 0-2 15,0 1-2-15,-1-3-1 0,4-3-3 16,1-1-1-16,3-3-3 0,0-3 0 0,3-2 0 15,3-6 0-15,2-1 1 0,1-2 2 16,2-3 1-16,4-3-1 0,1-1-4 16,3-6-11-16,1 0-21 0,1-2-30 0,-2-1-49 15,0-4-60-15,0 0-64 0,-2-2-60 16,1 0-23-16,0 1 4 0,-1 1 39 0</inkml:trace>
          <inkml:trace contextRef="#ctx0" brushRef="#br0" timeOffset="2639.151">7627 1029 66 0,'13'-4'225'0,"-1"2"51"0,-1 0 4 16,0 2-14-16,0 0-28 0,-1 2-39 15,-1-1-31-15,0 1-24 0,0 1-15 0,-2 1-17 16,0-1-20-16,-2 1-18 0,0-1-17 0,-1 1-14 15,-2 0-12-15,-2 1-9 0,2 0-4 16,-2 0-6-16,-2-1-3 0,2 1-2 16,0 1-3-16,0 0-4 0,2-1-11 0,1 1-15 15,-1 0-17-15,5 2-13 0,1-2-9 16,5-3-6-16,3 0-11 0,4-2-17 0,-1-2-51 15,0-1-108-15,0 0-71 0,1-3-33 16,-4-2-4-16,-1 0 21 0</inkml:trace>
        </inkml:traceGroup>
      </inkml:traceGroup>
    </inkml:traceGroup>
  </inkml:traceGroup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5999.51074" units="1/in"/>
          <inkml:channelProperty channel="Y" name="resolution" value="15999.51074" units="1/in"/>
          <inkml:channelProperty channel="F" name="resolution" value="3999.51147" units="1/in"/>
          <inkml:channelProperty channel="T" name="resolution" value="1" units="1/dev"/>
        </inkml:channelProperties>
      </inkml:inkSource>
      <inkml:timestamp xml:id="ts0" timeString="2021-10-06T07:03:17.408"/>
    </inkml:context>
    <inkml:brush xml:id="br0">
      <inkml:brushProperty name="width" value="0.06667" units="cm"/>
      <inkml:brushProperty name="height" value="0.06667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0AE4DDCE-BF1F-4A83-ABF7-0EC97D920D4E}" emma:medium="tactile" emma:mode="ink">
          <msink:context xmlns:msink="http://schemas.microsoft.com/ink/2010/main" type="inkDrawing" rotatedBoundingBox="22259,7848 29562,7687 29564,7809 22262,7970" semanticType="callout" shapeName="Other">
            <msink:sourceLink direction="with" ref="{83283005-C15C-476E-8E6A-004E73895077}"/>
          </msink:context>
        </emma:interpretation>
      </emma:emma>
    </inkml:annotationXML>
    <inkml:trace contextRef="#ctx0" brushRef="#br0">340 205 231 0,'-13'0'309'0,"-1"0"17"15,2-2-22-15,0 1-95 0,-1 0-80 16,1-1-41-16,-1 1-15 0,0 1 1 15,-1-1 7-15,2 0 11 0,-1 2 5 0,1 0-2 16,1-1-9-16,-2 1-13 0,2-1-16 16,-1 2-11-16,0-1-11 0,-1 0-5 0,0 1-2 15,0 1 1-15,1-2 3 0,-1 2 6 16,1-2 3-16,2 1 2 0,2 0 3 0,0-1-2 15,2 2 2-15,1-2-9 0,2-1-7 16,-1 1-6-16,1 1-4 0,1-2-3 16,0 0-9-16,1 0 0 0,-1 0-1 0,4 0 0 15,-1 2-2-15,2-1 1 0,1 2 2 16,3 1 4-16,4-1 8 0,3 1 10 0,5-2 10 15,6 1 21-15,6-2 12 0,8 0 14 16,6 1 19-16,9-2 13 0,9-2 18 0,7 1-8 16,10-3-2-16,5 2-11 0,6-1-23 15,7 1-10-15,3 0-27 0,7-1-13 16,4 2-12-16,3 1-5 0,3-2-6 0,2 2-10 15,-4 0-4-15,-1 2-3 0,-5-2-2 16,-5 1 0-16,-4-1 1 0,-6 0 0 16,-6-1-2-16,-1 1 0 0,-5-3 1 0,-2 2-2 15,-3-1-2-15,1-1 0 0,-2-1 3 16,-2 1 2-16,-1-3 9 0,-1 2 3 0,-1-2 4 15,-2 0 9-15,0 0 6 0,-3 2 8 16,1-1-1-16,-2 1 1 0,-3 0-2 0,0-2-3 16,-2 4-7-16,-2 0-9 0,-3 2-7 15,-2 0-5-15,0 0-1 0,-5 0-3 16,-2 0 1-16,-2 0 1 0,-1 4-1 0,-2-4 1 15,-4 0 1-15,1 3-2 0,-4-3 0 16,1 1 1-16,-2 1-3 0,1-2 1 0,-1 0-3 16,-1 0 3-16,0 0-3 0,0-2 1 15,0 1 1-15,0 1 1 0,-1 0-1 16,1-1 0-16,-1-1-2 0,-1 2 0 0,2 0 6 15,0 0-4-15,2-2 0 0,-2 0-3 0,1 2 1 16,0 0 1-16,2 0-5 0,-2-2 4 16,-1 1 0-16,2 1 1 0,-2-1 1 0,1-1-3 15,-1 2 0-15,2-1-2 0,-1-1-1 16,0 1 3-16,2-1 0 0,0 1 2 15,0-2-1-15,-1 2 1 0,1 0 0 0,1 0 1 16,-1-2-3-16,1 2 0 0,0 0-1 16,-1 0-3-16,0-2-1 0,-2 2 1 0,1 0 4 15,0-1 0-15,0 1 2 0,-1 0 5 16,0 0-2-16,1 1 0 0,1-3-2 15,-1 3-2-15,1-1 1 0,0-1 0 0,0 2 2 16,-1 0 2-16,0-2 0 0,0 1-1 16,-2 1-1-16,2-1 1 0,-2 1-3 0,-2-2-3 15,2 2-1-15,-1 0 2 0,0-2 2 16,-1 0 5-16,0 2 21 0,-3-3 17 15,0 0 15-15,-2 1 9 0,-3 0 7 0,0-1 1 16,-4 0-12-16,-1 2-12 0,-2 0-10 16,-2-1-8-16,0 2-6 0,-2 0-7 0,0-2-5 15,1 2-4-15,1 0-3 0,-1 0-2 16,2 2-1-16,2-2-2 0,2 0 0 0,0 2-1 15,2-1 2-15,-2-1-3 0,3 1 0 16,-1-1 0-16,1 2 0 0,-1-1 0 0,-2-1-7 16,-1 0 3-16,-3 0 2 0,-1-1 1 15,-2-1 1-15,-2 2 2 0,-1-1 7 16,-2 1 2-16,-1 0 3 0,-1 0 0 0,-1 0 2 15,2 0-3-15,-4-1-1 0,3 1-4 16,-3 0-4-16,4-2-2 0,-1 2-2 0,2 0 1 16,3 0-2-16,-1-2-2 0,2 2 0 15,3-1 0-15,1 1 0 0,2-1-1 16,2-1 1-16,0 2 1 0,-1-1 1 0,1 1 0 15,-2 0-1-15,-2 0 1 0,0 0-2 16,-2 0 0-16,-4 0 0 0,1 0-1 0,-2 0 1 16,-2 0 0-16,-2 0 1 0,0 0-1 15,-1 0 0-15,-1 0 0 0,1 0 0 16,0 0 0-16,0 0 0 0,1 0 0 0,0 0 1 15,1-1-1-15,1 1-1 0,1-1 1 16,0 1 0-16,-1-2-4 0,1 1 1 0,-1 1 3 16,1-1 1-16,-2 1-1 0,1-1 1 15,-2 1 1-15,1 0-2 0,-2 0 0 0,0 0-1 16,0 0 0-16,-2 0 0 0,2 1 1 15,-2-1-1-15,0 1 1 0,2-1 0 0,-1 0 0 16,-1 0 2-16,0-1 2 0,2 1 2 16,-2-1 1-16,1 1 1 0,1 0 0 0,-1 0 1 15,0-1-2-15,0 1 0 0,1-2-2 16,-1 2-1-16,-1 0-2 0,2-1-2 15,-2 1 0-15,-1 0 0 0,1 0-2 0,1 0-1 16,-2 0 2-16,1 0 0 0,1 0-1 16,-2 0 1-16,1 0 0 0,0 0 1 0,-1 0-1 15,2 0 1-15,-1 0 1 0,-1 0-1 16,1 0 3-16,-1 0 0 0,3 0 1 15,0 0-3-15,0 0 0 0,-1 0 0 0,3 0-1 16,-1 0-1-16,0 1 1 0,1-1 0 16,1 2 0-16,-1-2 1 0,-1 1-1 0,-1 0 0 15,0-1-1-15,0 1 1 0,-2-1 0 16,3 0 1-16,0 0 2 0,-1 0-1 15,-2 0 0-15,2 0 0 0,-3 0 1 0,2 0-3 16,-2 0 0-16,0 0 0 0,0 0 0 16,0 0-1-16,0 0-5 0,0 0-13 0,0-1-33 15,0 0-71-15,-2-2-119 0,2-1-112 16,-3 0-85-16,1-2-164 0,-5-2-165 15,-1-2-35-15,-6 1 63 0,-3-2 82 0,-3 1 71 16,-4 0 172-16</inkml:trace>
  </inkml:traceGroup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5999.51074" units="1/in"/>
          <inkml:channelProperty channel="Y" name="resolution" value="15999.51074" units="1/in"/>
          <inkml:channelProperty channel="F" name="resolution" value="3999.51147" units="1/in"/>
          <inkml:channelProperty channel="T" name="resolution" value="1" units="1/dev"/>
        </inkml:channelProperties>
      </inkml:inkSource>
      <inkml:timestamp xml:id="ts0" timeString="2021-10-06T07:03:08.294"/>
    </inkml:context>
    <inkml:brush xml:id="br0">
      <inkml:brushProperty name="width" value="0.06667" units="cm"/>
      <inkml:brushProperty name="height" value="0.06667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078C77BB-540C-446A-B00D-B5C81C948C64}" emma:medium="tactile" emma:mode="ink">
          <msink:context xmlns:msink="http://schemas.microsoft.com/ink/2010/main" type="inkDrawing" rotatedBoundingBox="27463,943 31057,272 31437,2309 27843,2980" hotPoints="30571,1248 29105,2723 27084,2232 28550,758" semanticType="enclosure" shapeName="Ellipse">
            <msink:sourceLink direction="with" ref="{B1B5040A-DE0D-4EF2-945C-30E2236DB89A}"/>
          </msink:context>
        </emma:interpretation>
      </emma:emma>
    </inkml:annotationXML>
    <inkml:trace contextRef="#ctx0" brushRef="#br0">7288-283 49 0,'-10'-20'381'0,"2"-1"56"0,-3 0 44 0,-2-2 33 16,0 1-161-16,-1 2-104 0,-1-1-56 16,-2 2-22-16,-1 0-7 0,-1 3-1 0,-1 1 10 15,-2 1 13-15,-2 4 3 0,-2 4-6 16,-4 2-14-16,-3 6-9 0,-4 3-9 0,-3 6-9 15,-4 7-2-15,-4 4-1 0,-3 9 7 16,-4 9 10-16,-2 5 7 0,0 7 5 0,-4 6 1 16,2 6-8-16,0 7-18 0,2 10-25 15,2 2-22-15,7 8-27 0,6 2-22 0,6 7-19 16,10 0-10-16,8 2-8 0,11 0-6 15,8-2 2-15,10 0 2 0,11-2-1 16,9-3 4-16,6-4 2 0,8-8 0 0,7-2 0 16,5-13-2-16,6-4 1 0,6-12-3 15,6-8 0-15,8-13-3 0,6-11-1 0,8-10-1 16,4-13-3-16,7-10 1 0,3-11-2 15,6-13-5-15,3-8-1 0,3-10-6 0,2-8-8 16,2-8-13-16,-3-9-4 0,-3-9 2 16,-7-3 2-16,-8-8 4 0,-9-3 8 0,-10-1 10 15,-11 2 11-15,-13 5 8 0,-11 7 7 16,-15 4 8-16,-12 8 8 0,-14 4 1 15,-14 6-1-15,-15 2-5 0,-12 6-6 0,-12 3-7 16,-16 3-7-16,-11 4-5 0,-12 5-3 0,-7 7-5 16,-6 4-2-16,1 7-4 0,2 3-16 15,4 5-30-15,9 4-53 0,7 5-101 0,5 4-133 16,8 2-92-16,8 5-52 0,10 3-67 15,7 4-109-15,7 4-63 0,7 3 45 16,7 6 54-16,6 2 42 0,9 0 86 0</inkml:trace>
    <inkml:trace contextRef="#ctx0" brushRef="#br0" timeOffset="6339.3626">9631-121 53 0,'10'-2'364'16,"-2"-2"48"-16,0 0 33 0,-2-1-12 0,-1 0-116 15,-1 2-90-15,0-3-63 0,-1 2-33 16,-2-2-25-16,1 2-17 0,-2 1-18 0,-2 0-19 15,1-1-11-15,-2 1-13 0,-1 0-8 16,0 2-5-16,-3 0-6 0,-1 1-2 16,-3 1-4-16,-4 2-2 0,-2 2 0 0,-3 1 0 15,-4 4 1-15,-3 3 2 0,-5 0 4 16,-6 2 4-16,-5 4 3 0,-5 1 6 0,-7 1 6 15,-4 1 3-15,-4 0 7 0,-2-3 9 16,-1 4 16-16,0-2 19 0,3 0 24 0,1-3 31 16,3-2 39-16,1 1 29 0,4-4 21 15,3 1 12-15,3-2 1 0,4 0-14 0,4-2-28 16,5 0-29-16,2-2-32 0,5 0-29 15,5-1-26-15,2-1-22 0,3-1-19 16,2-1-15-16,2-1-10 0,4 1-6 0,1-1-3 16,0 0-4-16,3-3 1 0,0 4 0 15,1-4 1-15,0 2 1 0,3-2-2 0,-1 1-4 16,0-1 3-16,0 1-1 0,2-1 2 15,1 0 5-15,-1 0 9 0,-1 0 14 0,2 0 8 16,0 0 11-16,0-1 7 0,0 1 0 16,0 0-2-16,-1-1-7 0,0 1-8 0,1-2-12 15,-2 2-8-15,1 0-6 0,1-2-6 16,-2 0-3-16,1 2-3 0,1 0 0 15,-1 0 1-15,-2-2-1 0,2 1-1 0,-1 1 1 16,4-1 0-16,-1-1-1 0,-1 2 0 16,1-2 0-16,1-2 1 0,0 2-1 0,3-3-1 15,0 0 1-15,3-3 0 0,3 0 0 16,3-3 2-16,5-2 1 0,3-2-1 15,4-2-2-15,3-1 0 0,2 0-2 0,2-1-1 16,1 0-1-16,0 2 2 0,2 3-2 16,-2 0-4-16,-1 3-5 0,0 2-7 0,-4 2-7 15,-4 1-11-15,-4 3-13 0,-6 0-14 16,-3 2-4-16,-5 2-1 0,-6 2-1 15,-6 0 5-15,-7 3-2 0,-8 1 1 0,-4 0-10 16,-7 1-11-16,-3 0-2 0,-5 0 2 0,1 0 11 16,-2-1 15-16,3 2 18 0,3 0 19 15,1-2 6-15,2 2 6 0,4-2 6 0,2 2 2 16,3 0 1-16,1-1-1 0,6 4 0 15,3 0-2-15,2 2 1 0,5 1-2 16,5 3 1-16,3 0 0 0,3-1 4 0,8 5 2 16,1-2-3-16,6 2 5 0,2 1-2 15,2-1-49-15,3 1-96 0,2-1-82 0,-1-2-58 16,1 0-102-16,-3-1-176 0,0-4-103 15,-5 2 13-15,-2-1 42 0,-1-2 35 16,-1-2 88-16</inkml:trace>
  </inkml:traceGroup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5999.51074" units="1/in"/>
          <inkml:channelProperty channel="Y" name="resolution" value="15999.51074" units="1/in"/>
          <inkml:channelProperty channel="F" name="resolution" value="3999.51147" units="1/in"/>
          <inkml:channelProperty channel="T" name="resolution" value="1" units="1/dev"/>
        </inkml:channelProperties>
      </inkml:inkSource>
      <inkml:timestamp xml:id="ts0" timeString="2021-10-05T10:04:49.735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C6BA910D-4A47-4D20-B9F7-FFBEB55DF3AE}" emma:medium="tactile" emma:mode="ink">
          <msink:context xmlns:msink="http://schemas.microsoft.com/ink/2010/main" type="inkDrawing" rotatedBoundingBox="11121,17183 14176,16704 14189,16790 11134,17268" semanticType="callout" shapeName="Other">
            <msink:sourceLink direction="with" ref="{F4863A47-F9B0-490E-9D8C-6E473CA67FE6}"/>
          </msink:context>
        </emma:interpretation>
      </emma:emma>
    </inkml:annotationXML>
    <inkml:trace contextRef="#ctx0" brushRef="#br0">526 387 411 0,'-96'32'480'0,"8"-5"39"0,7-3 20 16,9-2-125-16,10-3-155 0,12-5-103 15,11-1-55-15,14-4-8 0,12-4 23 0,14-3 35 16,18-3 39-16,18-4 31 0,21-4 35 16,18-5 24-16,20-3 8 0,21-3-12 15,18-4-14-15,21-2-10 0,16-3-34 16,15 0-44-16,10-1-47 0,-2 0-27 0,-4 0-32 15,-5 2-28-15,-10 2-19 0,-7 0-13 16,-13 3-2-16,-15 0-10 0,-16 3-4 16,-19 2 0-16,-16 4 1 0,-17 1 5 0,-16 5-2 15,-10-1 0-15,-13 5 0 0,-7 1-1 16,-11 0-1-16,-6 2-1 0,-6-2-3 0,-4 3 3 15,-6 0-6-15,1 0-28 0,-3 3-59 16,1-2-105-16,0-1-118 0,3 0-84 16,2-3-107-16,1-1-162 0,1-3-104 15,4-3 18-15,0-2 74 0,4-4 59 0,1-4 104 16</inkml:trace>
  </inkml:traceGroup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5999.51074" units="1/in"/>
          <inkml:channelProperty channel="Y" name="resolution" value="15999.51074" units="1/in"/>
          <inkml:channelProperty channel="F" name="resolution" value="3999.51147" units="1/in"/>
          <inkml:channelProperty channel="T" name="resolution" value="1" units="1/dev"/>
        </inkml:channelProperties>
      </inkml:inkSource>
      <inkml:timestamp xml:id="ts0" timeString="2021-10-06T07:02:54.423"/>
    </inkml:context>
    <inkml:brush xml:id="br0">
      <inkml:brushProperty name="width" value="0.06667" units="cm"/>
      <inkml:brushProperty name="height" value="0.06667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D8F0DEB9-5D1D-47E6-BAC4-E03DD12F7C4E}" emma:medium="tactile" emma:mode="ink">
          <msink:context xmlns:msink="http://schemas.microsoft.com/ink/2010/main" type="writingRegion" rotatedBoundingBox="21485,1322 25998,1078 26086,2715 21573,2959"/>
        </emma:interpretation>
      </emma:emma>
    </inkml:annotationXML>
    <inkml:traceGroup>
      <inkml:annotationXML>
        <emma:emma xmlns:emma="http://www.w3.org/2003/04/emma" version="1.0">
          <emma:interpretation id="{132E3C93-8102-4586-89AD-C73C9A167443}" emma:medium="tactile" emma:mode="ink">
            <msink:context xmlns:msink="http://schemas.microsoft.com/ink/2010/main" type="paragraph" rotatedBoundingBox="21485,1322 25998,1078 26086,2715 21573,295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5A5533D-B76B-4935-BA21-0A02596B663D}" emma:medium="tactile" emma:mode="ink">
              <msink:context xmlns:msink="http://schemas.microsoft.com/ink/2010/main" type="line" rotatedBoundingBox="21485,1322 25998,1078 26086,2715 21573,2959"/>
            </emma:interpretation>
          </emma:emma>
        </inkml:annotationXML>
        <inkml:traceGroup>
          <inkml:annotationXML>
            <emma:emma xmlns:emma="http://www.w3.org/2003/04/emma" version="1.0">
              <emma:interpretation id="{8C61C360-5150-4258-9F7B-B79EE1E9AC5A}" emma:medium="tactile" emma:mode="ink">
                <msink:context xmlns:msink="http://schemas.microsoft.com/ink/2010/main" type="inkWord" rotatedBoundingBox="21485,1322 22616,1260 22699,2785 21567,2846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93 464 294 0,'-19'-10'455'0,"2"-4"45"15,2 0 27-15,2 0-55 0,2-3-187 16,3 2-94-16,3 0-35 0,1-2 7 0,4-2 23 16,2 0 34-16,4-1 32 0,3-2 22 15,7-1 0-15,4 1-22 0,6 0-27 0,5-1-34 16,4 1-29-16,7 1-28 0,2 1-22 15,2 0-22-15,5 0-16 0,2 3-11 0,2 1-13 16,1 3-11-16,-1 1-11 0,0 5-6 16,0 2-7-16,-3 3-5 0,-2 4-3 15,-2 3-4-15,-1 6-2 0,-5 4-2 0,-2 5 1 16,-3 8 0-16,-4 5 0 0,-5 5 3 15,-3 7 3-15,-6 2 3 0,-5 6-3 0,-5 2-1 16,-3 2 1-16,-6 5-3 0,-6 2 0 16,-1-1-2-16,-5 1 3 0,-3-3 1 0,-5-1 1 15,0-3 0-15,-4-4 1 0,-2-1 2 16,-3-5 3-16,-2-2 2 0,-5-3 4 0,-2-2 6 15,-4-3-1-15,0 0 6 0,-5-3 9 16,-3-5 6-16,0 0 4 0,-3-3 2 0,0-2 3 16,-1-3-4-16,2-2-7 0,1-3-8 15,3-2-3-15,2-4-4 0,5-3-1 16,4-3 1-16,5-1 1 0,5-3 1 0,4 0 0 15,3 0 1-15,4-3-6 0,3-1-1 16,5 2-3-16,1-2-4 0,3 0-4 0,3-1-6 16,1 2-2-16,1-3-4 0,3-1-2 15,4 0-3-15,1-2 2 0,2 1-1 16,4 0-1-16,1-2-1 0,4 0 0 0,2-4-2 15,2 0-1-15,3-1 1 0,-1 1-3 0,1-4 2 16,1-1 0-16,-2 1 0 0,-1-2 5 16,-2 0 0-16,-2-1 0 0,-5 5-2 15,-2 1 2-15,-3 3 0 0,-4 4-5 0,-2 0-1 16,-2 2-1-16,-3 3-1 0,-3 0 0 15,-5 6 2-15,-4 0 0 0,-6 7 1 0,-4 1 3 16,-4 4 5-16,-3 4-1 0,-2 1 3 16,1 3 0-16,-1 1 1 0,0 1 2 15,4-1-3-15,-1 3 1 0,5-3-2 0,2 0 1 16,5 0-2-16,3-3 2 0,4 1 0 15,5-3-1-15,4-1 0 0,4-1 0 0,5 1 0 16,5-4-2-16,5 0 2 0,3-2-1 16,7-2-7-16,4-3-25 0,6-1-48 15,2-3-121-15,6-4-164 0,4-3-107 0,5-2-127 16,0-3-183-16,4-2-103 0,-1-2 39 15,1-2 118-15,-1-1 87 0,2-2 123 0</inkml:trace>
        </inkml:traceGroup>
        <inkml:traceGroup>
          <inkml:annotationXML>
            <emma:emma xmlns:emma="http://www.w3.org/2003/04/emma" version="1.0">
              <emma:interpretation id="{C8F3B3EE-1DC3-43B4-A259-964994035402}" emma:medium="tactile" emma:mode="ink">
                <msink:context xmlns:msink="http://schemas.microsoft.com/ink/2010/main" type="inkWord" rotatedBoundingBox="24142,1241 26001,1140 26086,2715 24227,2815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1732.099">3638 180 282 0,'1'-6'417'16,"1"-1"43"-16,-1-2 33 0,-1 2-80 0,1-2-125 16,-1 0-82-16,0-1-49 0,0 0-29 15,-1 0 3-15,-2 1 12 0,1-3 12 0,-3 2 14 16,1 0 40-16,-1-1 33 0,-2 0-2 15,0 0-17-15,-1-1-8 0,-2 2 10 0,-1 0-22 16,-1 1-17-16,-2-1-14 0,-1 0-10 16,-3 1-18-16,0 0-34 0,-2 1-31 15,-2 1-30-15,-2 1-19 0,-2 2-13 0,-3 2-6 16,-1 2-3-16,-3 1-2 0,-1 5-1 15,-5 3-2-15,-1 4 4 0,-2 4 1 0,-1 4 2 16,-1 4 5-16,-2 6 6 0,1 4 6 16,1 7 1-16,1 2 3 0,4 5 0 15,0 3-3-15,3 6-6 0,5 3-4 0,3 2-4 16,5 3-7-16,5 4 0 0,3-2-3 0,7 3 1 15,3-3-2-15,7 1-1 0,3-4 3 16,6 0 0-16,4-6 1 0,5 0-2 0,2-4 1 16,2-6 2-16,4-1-1 0,5-3-4 15,1-6 1-15,6-4 2 0,1-2 1 16,3-5 2-16,5-6 2 0,0-3-1 0,6-7-1 15,3-4-3-15,4-4-1 0,4-8-4 16,3 0-2-16,1-5 1 0,1-5 1 0,-2 0 1 16,-2-6-3-16,-2 2-1 0,-2-3 0 15,-5-1 2-15,-3 0 1 0,-6-1-1 0,-2 0 2 16,-4 1 3-16,-3-1-1 0,-4-1-3 15,-5 0 0-15,-2 2 0 0,-3-1 0 0,-4-1 0 16,-3 0 0-16,-2 1 1 0,-2 1 2 16,-4 1 0-16,-1 0 0 0,-3 1-1 15,-2 2 0-15,-2 1 0 0,-2 1 1 0,-1 0-1 16,-1 2 1-16,-2 0-1 0,-2 2 0 15,-1-1-1-15,1 2-1 0,-2 1 0 0,-2 0 2 16,1 1 0-16,0-1-1 0,0 3-1 16,-2-1 1-16,2 1-3 0,-2 0 0 15,1 3-1-15,-1-2 1 0,0 3 2 0,1-1 0 16,0-1 1-16,0 3-1 0,1-2 2 15,-2 2 0-15,3-1-2 0,-1 1 0 0,-2 0-2 16,2 0 2-16,-2 1-1 0,2 0 0 16,-2 1 0-16,1-2 1 0,-1 1-2 15,-1 1 0-15,0-1 1 0,0 1 1 0,1 0 0 16,-2 0 0-16,2 1 0 0,-1-1 0 15,2 3 0-15,-1-2 1 0,3 0-1 0,-1 1 0 16,1 1 0-16,0-2-1 0,2 0 1 16,2 2-1-16,0-2 1 0,1-1 1 15,2 1 0-15,1-1 2 0,0 0 0 0,2-1-3 16,1 1 2-16,0 0-2 0,3 0 2 15,0 0-2-15,3 1-1 0,2 0 1 0,3-1-1 16,3 2 2-16,3-1-2 0,-2-1 1 0,0 0-1 16,-1 0 2-16,0-1 3 0,-3-1-2 15,-2 1 4-15,-4 1-4 0,1 0 3 16,-5 0-1-16,1 0 0 0,-3-1 2 0,-1 1 2 15,0 0 1-15,-1 0 1 0,-1 1-3 16,0-2-1-16,0 1-4 0,0 0-3 0,0 1 1 16,-1 0-4-16,1-1 2 0,0 0 0 15,0 0 0-15,0 0 1 0,0 0 1 16,0 0 1-16,0 0 2 0,0 0-2 0,0 0 2 15,0 0 0-15,0 0-3 0,0 0-1 16,0 0 0-16,0 0 1 0,0 0-1 0,-2 0 1 16,2 0-2-16,-2 2 2 0,0-1 0 15,-2 2-1-15,0 0-1 0,-2 4 2 16,0 0 1-16,-3 2 0 0,1 1-1 0,-2 0 2 15,2 2 2-15,-1-2-3 0,-1 0-1 16,3 0 1-16,-1-1 3 0,2-2-3 0,1-1-1 16,1 0 1-16,2-3 1 0,0 1-1 15,-1-1 1-15,1-3 1 0,1 0 3 0,1 2-2 16,0 0-1-16,0-2 3 0,0 0-4 15,0 0-1-15,0 0 1 0,0 0-2 0,0 0 0 16,-1 0 0-16,-1 0 0 0,2 0 1 16,-1 0-1-16,1 0 1 0,-2 0-1 15,2 0-2-15,0 0 2 0,0 0 3 0,0 0 2 16,0 0 4-16,0 0 3 0,0-4 5 15,0 4 2-15,2-6-2 0,-2 2-3 0,1-3-2 16,-1-1-3-16,3-1-3 0,-2 0-1 16,2-1-4-16,0 2 1 0,0-4-1 15,-1 3-1-15,1 1-1 0,1 0-2 0,0 2-1 16,-1 1 1-16,1 0 0 0,0 1-1 15,2 0 0-15,-1 1 2 0,4 0-3 0,0 2 0 16,4 1 0-16,2 0 2 0,4 1 0 16,2 2 1-16,3 3 1 0,3 1 1 15,1 5-3-15,0 0-3 0,1 2-7 0,-3 2-14 16,-1 1-39-16,-3 1-104 0,-2 1-199 15,0-1-163-15,-3 0-288 0,-1-2-146 0,-3 1-43 16,1-3 59-16,4 0 177 0,1-4 152 16</inkml:trace>
        </inkml:traceGroup>
      </inkml:traceGroup>
    </inkml:traceGroup>
  </inkml:traceGroup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5999.51074" units="1/in"/>
          <inkml:channelProperty channel="Y" name="resolution" value="15999.51074" units="1/in"/>
          <inkml:channelProperty channel="F" name="resolution" value="3999.51147" units="1/in"/>
          <inkml:channelProperty channel="T" name="resolution" value="1" units="1/dev"/>
        </inkml:channelProperties>
      </inkml:inkSource>
      <inkml:timestamp xml:id="ts0" timeString="2021-10-06T07:03:32.049"/>
    </inkml:context>
    <inkml:brush xml:id="br0">
      <inkml:brushProperty name="width" value="0.06667" units="cm"/>
      <inkml:brushProperty name="height" value="0.06667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E3CA0D0E-4296-43F3-94B8-CA085BC00517}" emma:medium="tactile" emma:mode="ink">
          <msink:context xmlns:msink="http://schemas.microsoft.com/ink/2010/main" type="writingRegion" rotatedBoundingBox="1091,318 1832,3652 722,3899 -19,565">
            <msink:destinationLink direction="with" ref="{DE0E4A24-3901-4EE9-A9BF-56ABBEF6A4CD}"/>
          </msink:context>
        </emma:interpretation>
      </emma:emma>
    </inkml:annotationXML>
    <inkml:traceGroup>
      <inkml:annotationXML>
        <emma:emma xmlns:emma="http://www.w3.org/2003/04/emma" version="1.0">
          <emma:interpretation id="{081E7E53-C093-4C2D-B778-5D9156DFA0AC}" emma:medium="tactile" emma:mode="ink">
            <msink:context xmlns:msink="http://schemas.microsoft.com/ink/2010/main" type="paragraph" rotatedBoundingBox="1091,318 1832,3652 722,3899 -19,56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55588D9-6D1C-4EFD-BD15-6F7A7A6238C6}" emma:medium="tactile" emma:mode="ink">
              <msink:context xmlns:msink="http://schemas.microsoft.com/ink/2010/main" type="line" rotatedBoundingBox="1091,318 1832,3652 722,3899 -19,565"/>
            </emma:interpretation>
          </emma:emma>
        </inkml:annotationXML>
        <inkml:traceGroup>
          <inkml:annotationXML>
            <emma:emma xmlns:emma="http://www.w3.org/2003/04/emma" version="1.0">
              <emma:interpretation id="{7435156E-E18A-4919-ACE5-18C0536CECF7}" emma:medium="tactile" emma:mode="ink">
                <msink:context xmlns:msink="http://schemas.microsoft.com/ink/2010/main" type="inkWord" rotatedBoundingBox="1091,318 1832,3652 722,3899 -19,565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443 106 228 0,'6'-10'451'0,"-1"0"46"0,-4-2 27 0,2 2-26 16,-3 1-192-16,-1-1-121 0,-1 3-68 15,-2 0-42-15,-1-1-21 0,-2 2-8 16,-1 1-4-16,-3 0 3 0,0 1 2 0,-3 2-2 16,-1 2-1-16,-2 0 2 0,1 0 6 15,-2 2 3-15,0 1 9 0,-1 0 15 0,0 2 13 16,-1 3 7-16,1-1 4 0,-2 2 0 15,2 4-5-15,-2 0-11 0,2 6-3 16,0 1-3-16,0 2-8 0,1 2-4 0,1 2-6 16,1 1-5-16,1 3-11 0,1-2-9 15,3 1-12-15,3 0-4 0,-1-2 2 0,4 0-7 16,4-3-3-16,-1-2 0 0,4-2-2 15,-1-2-9-15,4-2-6 0,1-5 1 16,2 1-2-16,3-5 0 0,2-1 4 0,2-3 0 16,3-2 1-16,1-4 2 0,4-1 1 15,2-3 0-15,2-3-1 0,1-1-1 0,2-2-1 16,-2 3-3-16,1-2-1 0,0 1-1 15,-2 2-3-15,-1 2 5 0,0 3 0 16,0 4 5-16,1 4 3 0,-3 4 6 0,1 5 9 16,-2 5 7-16,-3 2 10 0,-2 7 7 0,-6 3 3 15,-5 2-3-15,-4 3-1 0,-6 1-3 16,-5 0-9-16,-5-1-5 0,-3 1-9 15,-6-2-7-15,-3-4-18 0,-3-2-54 0,0-2-75 16,-4-7-82-16,2-3-63 0,-2-6-36 16,2-4-18-16,1-6 8 0,3-6 14 0,1-1-23 15,3-3-68-15,4-1-74 0,3-3-32 16,4 3 6-16,5-3 45 0,5 4 91 15</inkml:trace>
          <inkml:trace contextRef="#ctx0" brushRef="#br0" timeOffset="289.0164">909 478 181 0,'10'-2'460'16,"-1"0"43"-16,-2 4 24 0,0 0 13 16,-1 5-227-16,2 3-135 0,-1 2-79 0,0 4-36 15,1 3-20-15,0-1-10 0,2 5-9 16,-1-1-7-16,1 1-2 0,2 2-8 15,1-2-3-15,-1 0-6 0,-1-1-10 0,0-3-24 16,0-5-61-16,-3-3-124 0,-3-5-164 16,-3-5-86-16,-3-3-39 0,-2-8-2 0,-5-3 50 15</inkml:trace>
          <inkml:trace contextRef="#ctx0" brushRef="#br0" timeOffset="594.0339">406-548 175 0,'-10'-21'438'0,"5"4"53"0,-2 0 33 0,1 1-17 16,2 2-173-16,2 3-121 0,-1 2-78 16,0 2-54-16,0 2-32 0,3 3-20 0,0 2-11 15,4 4-9-15,2 6-4 0,2 3-1 0,3 7 1 16,3 4 0-16,1 3-2 0,0 4 1 15,3 5-4-15,1 3-8 0,-1 3-23 16,1 2-69-16,-1 1-175 0,0 1-143 0,0 2-72 16,-1 1-34-16,2-2 1 0,0 2 57 15</inkml:trace>
          <inkml:trace contextRef="#ctx0" brushRef="#br0" timeOffset="2361.135">598 1457 202 0,'-5'-9'455'0,"2"2"46"0,2-2 28 15,-2 2-37-15,0 1-151 0,3 2-143 16,0 2-83-16,0 1-44 0,0-2-28 15,0 6-15-15,2-2-10 0,2 4-5 0,1 2-1 16,4 3 0-16,0 2 1 0,2 1-3 16,2 3 1-16,0 4-4 0,2-1-5 0,1 4-4 15,-1-2-9-15,-2 2-7 0,1-3-13 16,-1 2-30-16,-2-5-92 0,-2-1-144 15,-3-3-125-15,-1-4-65 0,-2-2-25 0,1-3 11 16,-1-2 82-16</inkml:trace>
          <inkml:trace contextRef="#ctx0" brushRef="#br0" timeOffset="1503.0859">675 2082 214 0,'-11'-13'444'0,"0"-2"50"15,0 1 30-15,-1-1-30 0,-2 1-177 16,-1 1-121-16,-1-1-72 0,-1 2-44 0,-1 0-13 16,0 0-1-16,-1 4 17 0,1 0 10 15,-1 3 7-15,0 2 4 0,0 5-8 0,-2 2-12 16,0 2-24-16,1 5-16 0,0 4-11 15,0 1-11-15,2 4-6 0,1 4-5 16,2 0-4-16,4 5-2 0,3 1-3 0,3 1-2 16,3 1-3-16,2 1 0 0,3-1-4 15,1-3-4-15,3-1-1 0,3-3-1 0,-1-4-2 16,4-2-2-16,0-5 4 0,1-2 3 15,1-6 4-15,2-3 4 0,1-6 0 16,-1-4 3-16,4-5 2 0,-2-1-1 0,3-3-2 16,0-1 0-16,0 0 2 0,0 2-2 15,0 2 3-15,-1 3 5 0,1 5 5 0,-1 4 8 16,-1 5 13-16,2 3 14 0,-3 5 5 15,2 5 10-15,-3 4 9 0,-4 4 6 16,-3 2 2-16,-4 3-7 0,-5 2-8 0,-3 0-11 16,-5-1-19-16,-5 0-38 0,-1-1-56 15,-3-3-64-15,-3-3-57 0,-1-3-35 0,-3-7-39 16,-2-2-65-16,2-8-91 0,-2-1-97 15,2-3-27-15,1-4-10 0,5-1 19 0,2-3 74 16</inkml:trace>
          <inkml:trace contextRef="#ctx0" brushRef="#br0" timeOffset="2010.1148">1074 2357 140 0,'8'-10'482'16,"1"2"69"-16,-2 1 38 0,-1-2 22 0,3-1-184 16,2-1-149-16,0 0-87 0,2 0-51 15,0 1-27-15,-1 1-16 0,1 0-19 0,-1 3-20 16,-2 3-23-16,1 0-21 0,-3 3-10 15,0 3-8-15,-1 1 1 0,-2 4 0 16,1 3 2-16,-3 0 4 0,1 3-2 0,-1-1 6 16,-2 0 3-16,2-1 12 0,0 2 17 15,1-2 32-15,0-1 30 0,1-3 34 0,4 1 44 16,2-2 44-16,1-1 38 0,2-2 9 15,-1 0 4-15,5 2-15 0,0-6-40 0,0 3-48 16,1 0-46-16,-2-1-35 0,-2 2-29 16,-3 1-17-16,-3 2-6 0,-4 3-5 0,-5 3-5 15,-5 2-1-15,-5 5-10 0,-4 0-8 16,-5 4-14-16,-3-3-19 0,-3-1-26 15,-4 0-45-15,-1-5-76 0,-2-2-135 0,-2-4-124 16,0-5-64-16,1-7-64 0,0-4-110 16,1-2-110-16,3-4 41 0,3-3 78 0,3-3 51 15,6-1 74-15,2-3 143 0</inkml:trace>
        </inkml:traceGroup>
      </inkml:traceGroup>
    </inkml:traceGroup>
  </inkml:traceGroup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5999.51074" units="1/in"/>
          <inkml:channelProperty channel="Y" name="resolution" value="15999.51074" units="1/in"/>
          <inkml:channelProperty channel="F" name="resolution" value="3999.51147" units="1/in"/>
          <inkml:channelProperty channel="T" name="resolution" value="1" units="1/dev"/>
        </inkml:channelProperties>
      </inkml:inkSource>
      <inkml:timestamp xml:id="ts0" timeString="2021-10-06T07:03:47.902"/>
    </inkml:context>
    <inkml:brush xml:id="br0">
      <inkml:brushProperty name="width" value="0.06667" units="cm"/>
      <inkml:brushProperty name="height" value="0.06667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DE0E4A24-3901-4EE9-A9BF-56ABBEF6A4CD}" emma:medium="tactile" emma:mode="ink">
          <msink:context xmlns:msink="http://schemas.microsoft.com/ink/2010/main" type="inkDrawing" rotatedBoundingBox="1326,839 1819,4077 926,4213 433,975" semanticType="scratchOut" shapeName="Other">
            <msink:sourceLink direction="with" ref="{E3CA0D0E-4296-43F3-94B8-CA085BC00517}"/>
          </msink:context>
        </emma:interpretation>
      </emma:emma>
    </inkml:annotationXML>
    <inkml:trace contextRef="#ctx0" brushRef="#br0">340 241 69 0,'-9'-11'322'0,"2"2"39"0,-1-4 32 0,-1 0-45 16,1-3-83-16,0 3-73 0,-2-2-45 15,2 4-25-15,1-1-17 0,2 2-13 0,-1 0-8 16,2 4-9-16,0 5-15 0,1 5-12 16,2 9-14-16,1 7-6 0,3 14-8 0,-1 12 0 15,4 15-1-15,-1 13 3 0,2 13 1 16,1 12-2-16,1 11-8 0,-1 6-6 0,2 6-4 15,-1 2-5-15,3 3 2 0,4 5 0 16,1 3 0-16,4 3 2 0,2 4 3 0,3 1-3 16,2 1-4-16,2-1 2 0,2-1 0 15,-2-6 0-15,-1-5 0 0,-2-9 5 16,-2-12 0-16,-2-10 2 0,-4-13 7 0,-2-13 8 15,-2-11 9-15,-3-12 13 0,-1-10 15 16,-1-9 16-16,0-6 22 0,-4-7 30 0,3-8 16 16,-4-7-5-16,1-11-17 0,-2-12-34 15,-3-11-46-15,-1-13-58 0,-1-8-49 16,-5-12-32-16,-1-7-14 0,-2-8 2 0,-5-10 9 15,-5-6 15-15,-4-14 14 0,-5-9 17 0,-2-12 12 16,-3-3 13-16,-1-8 7 0,-1-3 6 16,1 0 6-16,1-1 5 0,-1 4 5 15,1 1-2-15,1 7 0 0,1 6 3 0,2 7 4 16,1 9-2-16,4 11 0 0,2 15 2 15,2 11-2-15,4 11-1 0,2 12-1 0,3 12-1 16,0 9-2-16,4 8 1 0,1 8-1 16,1 8 0-16,1 9-1 0,3 10-1 15,0 9 0-15,1 6 0 0,1 12-1 0,2 8 4 16,1 9 0-16,3 12 1 0,-1 13-1 15,5 9-1-15,2 9 1 0,2 9-3 0,0 6 2 16,3 4 5-16,1 5 2 0,3 3 3 0,0 4-3 16,1 1 2-16,2-2-6 0,-2-5 0 15,1-7-1-15,-4-9 4 0,-2-10 4 16,-1-11 11-16,-4-15 15 0,-2-10 8 0,-2-12 12 15,-1-10 13-15,-1-7 17 0,-2-9 24 16,-1-9 17-16,-1-7 2 0,0-11-18 0,-5-11-35 16,0-12-49-16,-4-11-53 0,-1-14-48 15,-2-12-29-15,-5-13-7 0,-2-13 14 16,-5-13 16-16,-4-9 12 0,-2-10 19 0,-1-7 10 15,1-5 11-15,1-4 6 0,0-9 6 16,1-2 7-16,2-1-1 0,2 4 6 0,5 8 3 16,2 10 1-16,3 13 2 0,3 17 2 15,1 16 0-15,1 14-9 0,1 14-6 16,1 12-1-16,-2 11 1 0,1 14-3 0,1 8 1 15,-2 14 3-15,2 13 6 0,1 13 2 16,0 15 3-16,1 12 3 0,2 17 3 0,0 12 0 16,2 12 0-16,4 9-3 0,2 9 2 15,3 4 4-15,4 8-2 0,3 2 2 0,1 5 1 16,5-1-1-16,0 0-8 0,4-2-2 15,-1-5 2-15,-1-5 2 0,0-10 0 0,-4-8 2 16,-1-10 4-16,-5-14 5 0,0-10 7 16,-5-12 14-16,-2-11 19 0,-1-11 23 15,-1-9 41-15,-1-8 30 0,-2-11 8 0,-1-10-11 16,-2-16-30-16,-2-13-40 0,-2-14-55 15,-3-14-43-15,0-12-35 0,-4-11-18 0,-5-13 2 16,-2-10 4-16,-3-10-5 0,-5-10-8 16,-1-6 6-16,0-8 4 0,-2-3 5 0,2-6 8 15,0-1 16-15,2-5 14 0,0 3 6 16,1 3 12-16,4 11 5 0,1 11 5 0,1 13 3 15,4 15 4-15,0 20-1 0,4 13-7 16,-2 13-4-16,2 15-4 0,1 11-3 0,0 18-5 16,1 15 5-16,-1 19 10 0,2 17 8 15,2 21 5-15,1 16 0 0,3 16 5 16,5 15-3-16,3 9-2 0,6 11 0 0,2 6 0 15,6 3-2-15,3 1 0 0,4-3 2 16,1-4-8-16,1-10 0 0,2-7 0 0,-1-10 1 16,-2-14 3-16,-4-11 1 0,-1-14 8 15,-5-12 4-15,0-10 3 0,-5-10 6 16,-2-9 14-16,0-7 19 0,-5-9 17 0,-1-11-5 15,-3-11-18-15,-3-14-14 0,-3-14-28 16,-1-16-36-16,-4-16-35 0,-1-19-10 0,-5-19 8 16,-3-16 3-16,-2-13 13 0,-2-15 10 15,-1-9 12-15,0-8 4 0,1-5 4 16,1-1 10-16,2 3-2 0,5 5 2 0,4 8 1 15,3 10 3-15,5 13 1 0,5 15-7 16,1 15-1-16,1 20 1 0,1 14 2 0,-1 15-2 16,2 12 0-16,-1 13 2 0,1 12 1 15,2 11-4-15,3 8 1 0,1 13 2 0,3 11 4 16,3 13 4-16,2 14 0 0,3 15 5 15,6 17 6-15,5 17 6 0,4 18 4 0,4 14 0 16,6 14 2-16,1 7 4 0,2 6-3 16,-1 5-5-16,1 1-6 0,-3-1-2 15,-3-6-4-15,-4-6-2 0,-6-12-2 0,-6-12 0 16,-5-15 3-16,-4-15 9 0,-3-16 17 15,-5-14 25-15,-4-14 46 0,-2-12 48 16,-2-12 19-16,-3-12 0 0,-2-14-13 0,-2-16-27 16,-3-15-53-16,0-17-54 0,-2-14-31 15,-2-14-19-15,-3-11-14 0,-4-12-3 0,-3-7-5 16,-5-11-9-16,-6-9-10 0,-3-7-4 15,-5-10 0-15,-3-7-2 0,0-6 1 0,-1-3 13 16,1-1 16-16,2 5 10 0,2 6 11 16,3 6 6-16,5 11 7 0,1 11-1 0,2 15 0 15,4 13-2-15,2 14-7 0,1 11-7 16,4 13-6-16,-1 9 0 0,1 9 0 0,3 6 1 15,0 6 8-15,2 6 6 0,1 11 6 16,0 11 7-16,3 15 3 0,2 16 4 0,4 17 11 16,3 19 8-16,6 21 8 0,6 23 3 15,5 18 1-15,7 14-3 0,2 16-4 16,6 5-1-16,3 4-10 0,1 1 1 0,-1-2-6 15,0-8 0-15,-6-10-7 0,-1-15-1 16,-5-17-1-16,-6-14-3 0,-3-17 3 0,-4-19 12 16,-3-13 28-16,-2-13 25 0,-3-11 12 15,-3-14 6-15,-3-11 0 0,-4-11-15 16,-2-16-29-16,-6-13-31 0,-3-13-17 0,-4-12-12 15,-4-17-7-15,-4-11-6 0,-3-12-7 16,-3-9-4-16,-4-12-2 0,-1-4-6 0,-3-10-2 16,0-3 1-16,0-5 1 0,3-2-9 15,0 4-4-15,4 3 1 0,3 8 1 0,3 6 4 16,2 11 5-16,0 6 14 0,5 12 11 15,0 12 8-15,3 9 3 0,3 14 3 0,1 12 3 16,2 11-2-16,2 15 0 0,-1 13 0 16,-1 19 1-16,0 20 5 0,-1 18 6 15,-2 18 7-15,2 18 1 0,-1 13 1 0,3 10-1 16,1 7-4-16,4 5 1 0,3 6-1 15,4 2 0-15,3-3-1 0,2-1 1 0,1-4-5 16,2-9-3-16,0-6-1 0,-1-10 3 0,1-7 2 16,-3-12 0-16,-2-7 8 0,1-11-2 15,-4-9 2-15,1-7-4 0,-1-7 0 16,-2-12-1-16,0-3 1 0,0-8 0 0,-3-7-1 15,0-9-4-15,-2-10-6 0,-4-10-1 16,0-13-5-16,-2-12-5 0,-2-12-2 0,0-17 4 16,-4-12 3-16,1-14 0 0,-4-14 2 15,0-10 6-15,-1-10 1 0,-1-8 2 16,0-7-1-16,2-3 2 0,2 3-2 0,4 2 1 15,5 10 0-15,2 12 2 0,4 13 4 16,3 18 0-16,3 13 2 0,-1 12-4 0,1 16-1 16,0 9-3-16,-2 11-2 0,2 11-1 15,0 10-1-15,0 14 0 0,-1 13 0 16,2 16 2-16,-1 16 3 0,0 15 4 0,-2 19 3 15,1 13 2-15,-1 14-1 0,2 12 2 16,4 7 1-16,2 9-4 0,5 3-1 0,1-1-2 16,4-1 3-16,2-6-5 0,-1-6-5 15,2-7 4-15,-1-8 0 0,0-11 3 0,-2-9 1 16,-1-12 3-16,-2-9 3 0,-1-8 1 15,-1-14 4-15,-2-8-1 0,-1-9 7 0,-1-11 10 16,-2-9 5-16,0-14 0 0,-1-16-7 16,-1-17-2-16,-3-22-10 0,-2-16-18 15,-2-19-12-15,-4-19-5 0,-3-14-3 0,-3-15 6 16,-3-7 5-16,-2-11 2 0,-1-9 2 15,0-7-8-15,-1-2 4 0,3 1-7 0,1 6-4 16,3 6 0-16,3 7 1 0,1 13 9 16,4 15 5-16,0 16 0 0,3 21 1 15,-1 17 1-15,1 21 2 0,1 19-1 0,1 22-4 16,2 22-2-16,0 24 2 0,0 23 3 0,2 20 4 15,0 21 5-15,1 17-3 0,2 15 4 16,3 12-2-16,2 5 5 0,4 3-3 16,2 1-2-16,2-3 0 0,1-5 0 0,2-6 3 15,0-7-6-15,0-12 0 0,-1-8 1 16,2-12 1-16,0-6 1 0,2-12 3 0,-3-10 1 15,1-7 0-15,-2-12 3 0,1-8 4 16,-3-8-1-16,1-9 1 0,2-11-1 16,0-7 1-16,1-13 0 0,1-8 0 0,1-13-1 15,-2-10-4-15,-3-11 0 0,-4-14-4 16,-5-12-1-16,-6-13-5 0,-8-11-3 0,-6-8 0 15,-10-9 1-15,-6-7 0 0,-8-7 0 16,-7-4 1-16,-3-5 1 0,-4 1 2 16,1 4-2-16,0 10 1 0,6 15 0 0,5 18 2 15,6 14 3-15,3 20-1 0,4 17 1 0,1 16 1 16,4 23-1-16,0 19 1 0,2 24-3 15,1 20 3-15,3 18 3 0,4 14-1 0,5 10 7 16,6 12 1-16,5 8 1 0,6 4-2 16,5 2-2-16,5-1-6 0,-1-1-5 15,2-9-3-15,-1-7-1 0,-1-9 0 0,-4-9 2 16,-1-11-2-16,-1-10 0 0,-4-13-9 15,-4-6-17-15,0-13-17 0,-5-8-18 0,-3-9-41 16,-2-9-139-16,-6-11-171 0,-4-8-78 16,-2-8-32-16,-4-10-10 0,1-8 27 15</inkml:trace>
  </inkml:traceGroup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5999.51074" units="1/in"/>
          <inkml:channelProperty channel="Y" name="resolution" value="15999.51074" units="1/in"/>
          <inkml:channelProperty channel="F" name="resolution" value="3999.51147" units="1/in"/>
          <inkml:channelProperty channel="T" name="resolution" value="1" units="1/dev"/>
        </inkml:channelProperties>
      </inkml:inkSource>
      <inkml:timestamp xml:id="ts0" timeString="2021-10-06T07:04:02.116"/>
    </inkml:context>
    <inkml:brush xml:id="br0">
      <inkml:brushProperty name="width" value="0.06667" units="cm"/>
      <inkml:brushProperty name="height" value="0.06667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83283005-C15C-476E-8E6A-004E73895077}" emma:medium="tactile" emma:mode="ink">
          <msink:context xmlns:msink="http://schemas.microsoft.com/ink/2010/main" type="inkDrawing" rotatedBoundingBox="13963,10268 20064,9991 20196,12912 14095,13189" hotPoints="19694,9916 19960,12673 14273,13222 14007,10464" semanticType="enclosure" shapeName="Rectangle">
            <msink:destinationLink direction="with" ref="{0AE4DDCE-BF1F-4A83-ABF7-0EC97D920D4E}"/>
          </msink:context>
        </emma:interpretation>
      </emma:emma>
    </inkml:annotationXML>
    <inkml:trace contextRef="#ctx0" brushRef="#br0">28 262 18 0,'-8'-3'330'0,"1"0"45"15,0-1 30-15,3 1-21 0,1 0-88 0,2 0-92 16,4 0-57-16,5 0-35 0,4 0-19 15,9-1-13-15,9 1-12 0,10-2-11 16,14 0-8-16,10-1-2 0,18-2-6 0,15 0-5 16,19 1-6-16,17-3-5 0,17 1-7 15,11 0 0-15,14-1-3 0,12 0-3 0,8 0-6 16,10 2-3-16,5 0 5 0,6 1-6 15,5-1-2-15,4 1-4 0,-3 0 6 0,0 1 5 16,-2-2-4-16,-6 2-1 0,-6 1-2 16,-7 0 0-16,-11 1-5 0,-16 3 0 0,-12 1 0 15,-14 1 1-15,-14 1 3 0,-13 3 2 16,-11 0 2-16,-12 0 1 0,-11 0-1 0,-9 1 1 15,-11 0 0-15,-10 1 1 0,-6-2 0 16,-11 0 2-16,-7-1 0 0,-7 1 1 0,-4-3 2 16,-6 1 0-16,-3-1 2 0,-4-1-1 15,-2 1 1-15,0-1 1 0,-2 0 2 16,-2-1-1-16,-1 1-2 0,-1-1 0 0,-1 0-1 15,1 0-4-15,2-1-1 0,0 1-2 16,-2 0-1-16,1 0-2 0,-1 0-1 0,0 0 0 16,-1 0 0-16,2 0-2 0,-1 0 2 15,-1 0-1-15,1 0 0 0,1 1 1 16,-2 2 0-16,3 3 0 0,-1 1-1 0,1 5 1 15,3 5-2-15,0 5 0 0,3 10-2 16,2 7-1-16,0 8 0 0,3 9 2 0,-1 10 3 16,4 8 3-16,-2 8 3 0,3 6 1 15,-2 4-1-15,2 5-4 0,1 3-2 16,-1 0-5-16,2 2 3 0,-1 1-1 0,-1-2 3 15,1-2 1-15,-1 0-1 0,0-2 3 16,0-3-1-16,-2-2 8 0,1-6 10 0,-1-4 4 16,-2-5 3-16,0-5-1 0,-2-5 1 15,0-3 1-15,1-6 5 0,-2-4 14 16,0-5 25-16,-2-4 28 0,0-6 15 0,0-3 4 15,-2-3 7-15,1-4 5 0,-1-5-14 16,-1-1-11-16,-1-3-6 0,-1-4-6 0,2-4-17 16,-2 1-19-16,0-4-8 0,0-3-14 15,2 0-11-15,-2-1-5 0,3 0-6 0,0-2-1 16,1 1-7-16,0-4-5 0,0 4 6 15,1-4-2-15,-3 3-2 0,1 0-3 0,0-1-2 16,-1 0 0-16,-2 1-8 0,1 0 4 16,-2-1 3-16,0 2 0 0,0-2 3 15,-2 2 1-15,2-2 3 0,-2 1-5 0,0-1-1 16,-1 0 2-16,0-1 1 0,2 0-2 15,-2 0-1-15,1 0 3 0,-1-1-1 0,0 2 0 16,2-1-3-16,-1-1 3 0,-1 0 0 16,0 0 0-16,0 0 0 0,0 0-1 15,0 0 4-15,0 0-2 0,0 0 2 0,0 0-2 16,0 0-1-16,0 0 0 0,-1 0-5 15,-1 0 3-15,2 1-5 0,-1-1 2 0,-1 2-2 16,0-1 0-16,0-1 0 0,0 0 0 16,-4 0 1-16,1 1 4 0,-2 1-1 15,-3-2-4-15,-1 0-2 0,-1 2-5 0,-3-1-1 16,-2-1-11-16,-4 3-17 0,-1-3-16 15,-2 0-18-15,-4 0-7 0,-2 2-9 0,-4 0-5 16,-4-2 12-16,-1-2 17 0,-4 0 16 16,-4 2 14-16,-1-3 11 0,-4 0 11 15,-2 0 5-15,-4-1 5 0,1-1 1 0,-4 1 2 16,-1-1 0-16,0-1 1 0,-2 1-2 15,-1-1 4-15,-1 1 1 0,0 0 0 0,-1 0 0 16,-2 0 1-16,-1 1 5 0,-3 2-6 16,-1-2 1-16,-2 1-1 0,-2 1-1 15,-1 0 0-15,-2 0-3 0,1 1 2 0,1-1 0 16,-3 0 2-16,1 0 3 0,-1-1 3 0,1 1 2 15,-2-1 5-15,-1-1 7 0,-1 0 7 16,-3-2 6-16,-1-1 6 0,-1 1 7 0,-1-1 5 16,3 1 2-16,0 3 3 0,2-1 1 15,-1 0-4-15,3 3 0 0,2 1-9 16,2 1-5-16,3 3-7 0,3 0-1 0,1-1-5 15,4 3-7-15,3 1 3 0,1 0-3 16,4-1-6-16,1 2-7 0,4-2 0 0,1 0 0 16,1 1-2-16,2-1-3 0,1 0 0 15,0 0 1-15,2 0-1 0,-1 2 2 16,2-2 1-16,2 0 1 0,-1 0 1 0,0 0 0 15,2 0-1-15,-2 0-4 0,1 1-2 16,0 0 0-16,-1 0 0 0,-1-1 0 0,0-2 1 16,-2 3-1-16,-1-4 2 0,2 0 0 15,-1 1-1-15,4-2 1 0,0 0-1 16,4-1 3-16,2-1-1 0,1 1 2 0,3-1-2 15,2 1-1-15,4-1 1 0,1 1-1 16,3 1 1-16,1-1-1 0,2 0-1 0,1 3 0 16,1-2 0-16,2 1 3 0,1 0-3 15,1 1 1-15,1 2-1 0,-2-3-2 16,1 4 0-16,1-4-2 0,-1 2 1 0,2-1 2 15,0 0 1-15,3-1 1 0,-1 0 2 16,2-1 0-16,0-1-1 0,3 1 0 0,0-1 0 16,1-1 0-16,2 1 0 0,-1-1-1 15,2 2-1-15,-2-2-3 0,2 0-2 16,2 2-1-16,-1 0-5 0,0-2-5 0,0 2-7 15,2-1-7-15,1-1-32 0,0 0-44 16,0 1-48-16,1 1-40 0,2-2-26 0,3 0-23 16,-1 0-70-16,2-2-141 0,0 0-77 15,4-2-21-15,-2-2-7 0,5-4 16 0,0-3 94 16</inkml:trace>
  </inkml:traceGroup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5999.51074" units="1/in"/>
          <inkml:channelProperty channel="Y" name="resolution" value="15999.51074" units="1/in"/>
          <inkml:channelProperty channel="F" name="resolution" value="3999.51147" units="1/in"/>
          <inkml:channelProperty channel="T" name="resolution" value="1" units="1/dev"/>
        </inkml:channelProperties>
      </inkml:inkSource>
      <inkml:timestamp xml:id="ts0" timeString="2021-10-06T07:04:00.283"/>
    </inkml:context>
    <inkml:brush xml:id="br0">
      <inkml:brushProperty name="width" value="0.06667" units="cm"/>
      <inkml:brushProperty name="height" value="0.06667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1019823A-808C-4190-9B9B-8356601400A8}" emma:medium="tactile" emma:mode="ink">
          <msink:context xmlns:msink="http://schemas.microsoft.com/ink/2010/main" type="writingRegion" rotatedBoundingBox="12136,10435 15750,10526 15592,16812 11978,16721"/>
        </emma:interpretation>
      </emma:emma>
    </inkml:annotationXML>
    <inkml:traceGroup>
      <inkml:annotationXML>
        <emma:emma xmlns:emma="http://www.w3.org/2003/04/emma" version="1.0">
          <emma:interpretation id="{CA199BBA-9AA3-49AC-8618-673B8F139203}" emma:medium="tactile" emma:mode="ink">
            <msink:context xmlns:msink="http://schemas.microsoft.com/ink/2010/main" type="paragraph" rotatedBoundingBox="14066,10475 14280,13386 14119,13398 13905,10486" alignmentLevel="2"/>
          </emma:interpretation>
        </emma:emma>
      </inkml:annotationXML>
      <inkml:traceGroup>
        <inkml:annotationXML>
          <emma:emma xmlns:emma="http://www.w3.org/2003/04/emma" version="1.0">
            <emma:interpretation id="{2F17C41A-C84A-4FDD-90DE-1D3A23571FFC}" emma:medium="tactile" emma:mode="ink">
              <msink:context xmlns:msink="http://schemas.microsoft.com/ink/2010/main" type="line" rotatedBoundingBox="14066,10475 14280,13386 14119,13398 13905,10486"/>
            </emma:interpretation>
          </emma:emma>
        </inkml:annotationXML>
        <inkml:traceGroup>
          <inkml:annotationXML>
            <emma:emma xmlns:emma="http://www.w3.org/2003/04/emma" version="1.0">
              <emma:interpretation id="{81F8B8BD-41F4-430F-B196-BC0B8EBB08C7}" emma:medium="tactile" emma:mode="ink">
                <msink:context xmlns:msink="http://schemas.microsoft.com/ink/2010/main" type="inkWord" rotatedBoundingBox="14066,10475 14280,13386 14119,13398 13905,10486"/>
              </emma:interpretation>
            </emma:emma>
          </inkml:annotationXML>
          <inkml:trace contextRef="#ctx0" brushRef="#br0">1974-4278 136 0,'-4'-17'431'15,"-1"0"45"-15,1 0 27 0,-3 2 18 0,2-1-203 16,-2 3-131-16,2 0-68 0,-2 4-42 16,1-1-24-16,2 1-16 0,0 2-11 15,0 0-7-15,1 2-7 0,2 1-1 0,-1 0-3 16,1 4-2-16,1 0-5 0,0 2 1 15,1 4 0-15,3 6-2 0,1 7 0 0,1 11 7 16,1 8 6-16,2 14 4 0,0 14 4 16,-2 14 4-16,0 15-3 0,-3 12-6 15,-3 11-3-15,-1 13-1 0,0 9-1 0,-1 7 2 16,1 4 4-16,-1-2 8 0,2 1 4 0,0-7 13 15,5-5 11-15,1-9 6 0,2-7 5 16,2-7-6-16,0-8-7 0,3-7-17 0,0-7-13 16,0-11-9-16,2-9-8 0,1-6-4 15,-1-10-7-15,1-5-14 0,-1-10-29 16,1-6-26-16,-4-11-22 0,1-6-76 0,-3-8-177 15,-3-9-131-15,-1-11-50 0,-4-10-16 16,-2-10-1-16,-2-13 69 0</inkml:trace>
        </inkml:traceGroup>
      </inkml:traceGroup>
    </inkml:traceGroup>
    <inkml:traceGroup>
      <inkml:annotationXML>
        <emma:emma xmlns:emma="http://www.w3.org/2003/04/emma" version="1.0">
          <emma:interpretation id="{70E0F226-7040-4349-871D-FAF0B46C58D8}" emma:medium="tactile" emma:mode="ink">
            <msink:context xmlns:msink="http://schemas.microsoft.com/ink/2010/main" type="paragraph" rotatedBoundingBox="12033,14541 15647,14631 15592,16812 11978,1672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4875715-C6A6-436F-9C72-122AB9AAED80}" emma:medium="tactile" emma:mode="ink">
              <msink:context xmlns:msink="http://schemas.microsoft.com/ink/2010/main" type="inkBullet" rotatedBoundingBox="12033,14541 15647,14631 15592,16812 11978,16721"/>
            </emma:interpretation>
            <emma:one-of disjunction-type="recognition" id="oneOf0">
              <emma:interpretation id="interp0" emma:lang="" emma:confidence="0">
                <emma:literal>↳</emma:literal>
              </emma:interpretation>
            </emma:one-of>
          </emma:emma>
        </inkml:annotationXML>
        <inkml:trace contextRef="#ctx0" brushRef="#br0" timeOffset="18675.0682">-7 220 79 0,'-6'-23'195'0,"-1"1"5"16,1 5-59-16,2 2-40 0,1 1-28 0,-1 4-23 15,1 1-13-15,1 1-3 0,0 1-5 16,1 3-1-16,1-2-3 0,0 2-5 0,3 0-4 15,1 2-3-15,1-2 2 0,4 1 0 16,2-1 13-16,2 1 10 0,7-4 9 16,4 1 7-16,7 0 6 0,6-3 4 0,8-2-5 15,10-1-3-15,10-1 6 0,9-1 5 16,13-1 4-16,9-1 4 0,8 0 0 0,6-3 0 15,7 2-10-15,6-1-10 0,5 2-12 16,5-1-10-16,4 1-7 0,1 0-8 16,0 1-9-16,-5 1 1 0,-4 1 0 0,-4 0-4 15,-5 1 0-15,-6 2-1 0,-4 0 1 0,-8 1-3 16,-9 2-5-16,-9 0 1 0,-11 3 2 15,-8 0 0-15,-12 0-2 0,-10 3-1 16,-9 1 4-16,-6 0 8 0,-6 0 9 0,-7 1 11 16,-3 0 18-16,-5 2 10 0,-3-1 6 15,-1 2-1-15,-3 1-3 0,-3 0-8 0,1 0-12 16,-1 2-8-16,0-3-9 0,2 2-3 15,-1-2 3-15,2 1-2 0,2 1-2 16,-1 1 1-16,2-1 0 0,2 1-1 0,0 2-7 16,3 1-4-16,-1 1-1 0,1 4 0 15,2 5 0-15,-1 5 0 0,2 7 0 0,0 6 1 16,0 8 0-16,2 13-2 0,0 6-2 15,1 8-2-15,0 6-2 0,1 3-6 16,0 1 3-16,0 2 1 0,0-3 1 0,0-2-1 16,1-3 2-16,-1-6 1 0,1-6 3 15,1-4 3-15,-2-3 3 0,1-4 4 0,2-7 5 16,-1-4 3-16,-1-1 0 0,1-6-1 15,1-2-1-15,-3-4 0 0,1-6-5 16,-1-1-2-16,-1-3-3 0,-2-4-3 0,-2 0-5 16,0-5 0-16,-3 1-1 0,0-4 0 15,-3 0-1-15,1-2 0 0,-2-2 2 0,-2-2 0 16,-1 1 0-16,0-1-2 0,0 0 2 15,-1-1-1-15,0-1-1 0,-2 0 2 16,-1 0 0-16,0 0-1 0,-2-1 0 0,0-1 1 16,0 1-1-16,0-2-1 0,2 2-1 15,-2 0 0-15,4 0 0 0,-1 0 0 0,0-1 1 16,2 2-1-16,-2-1 0 0,3 1 0 15,-1-1 0-15,-1 1 1 0,2 0-1 16,0 0 0-16,0 0-1 0,-1 0 2 0,0 1-2 16,-1 0 1-16,-1 2 0 0,1-2 2 15,-1 3 0-15,-3-2-1 0,1 4 2 0,-2-3-2 16,-3 2-1-16,-2 0-2 0,-3 0 0 15,-4 0 1-15,-3 2-3 0,-4 0 0 16,-5 0 2-16,-4 0-2 0,-7 0-1 0,-3 2 3 16,-9-2-3-16,-6 2-2 0,-8-2-5 15,-6 1 2-15,-7 0 0 0,-7-2 3 0,-5 2 3 16,-6-2 5-16,-3 1 1 0,-4-2 1 0,-1-1 3 15,-5-1-6-15,1 1-1 0,1 1-3 16,1 0 3-16,2 0 1 0,4 1 2 16,2 1 1-16,5 1-1 0,4 0 3 0,3 0 0 15,5 1-1-15,1 0-2 0,2 0 0 16,4 1 0-16,3-3 1 0,4 2-1 0,2-3 1 15,8 1 0-15,2-1-1 0,6 1 0 16,5-1 1-16,6 1-2 0,4-4-1 16,8 2 1-16,3-1 0 0,6-2 1 15,4 0-2-15,3-1 3 0,5 0-1 0,0 0 1 16,4-1-1-16,-2 0 1 0,4 0 0 0,-3 0-2 15,3 0 0-15,0 0 0 0,1 0 0 16,0 0 0-16,-1 1 0 0,2 1-1 16,-3-2-3-16,2 1-3 0,-2 0-7 0,1 2-3 15,-4 1-12-15,1 0-45 0,0 2-98 16,0-2-137-16,1 2-118 0,0-2-63 15,2 2-24-15,2-2 28 0,2-1 90 0</inkml:trace>
      </inkml:traceGroup>
      <inkml:traceGroup>
        <inkml:annotationXML>
          <emma:emma xmlns:emma="http://www.w3.org/2003/04/emma" version="1.0">
            <emma:interpretation id="{F800D578-9659-48FB-B9D2-DCF451A690F3}" emma:medium="tactile" emma:mode="ink">
              <msink:context xmlns:msink="http://schemas.microsoft.com/ink/2010/main" type="line" rotatedBoundingBox="12065,14922 12329,14929 12290,16455 12026,16448"/>
            </emma:interpretation>
          </emma:emma>
        </inkml:annotationXML>
        <inkml:traceGroup>
          <inkml:annotationXML>
            <emma:emma xmlns:emma="http://www.w3.org/2003/04/emma" version="1.0">
              <emma:interpretation id="{7BC041CE-81C0-4E17-A715-6907EBF16C2B}" emma:medium="tactile" emma:mode="ink">
                <msink:context xmlns:msink="http://schemas.microsoft.com/ink/2010/main" type="inkWord" rotatedBoundingBox="12065,14922 12329,14929 12290,16455 12026,16448"/>
              </emma:interpretation>
              <emma:one-of disjunction-type="recognition" id="oneOf1">
                <emma:interpretation id="interp1" emma:lang="" emma:confidence="0">
                  <emma:literal>I</emma:literal>
                </emma:interpretation>
                <emma:interpretation id="interp2" emma:lang="" emma:confidence="0">
                  <emma:literal>|</emma:literal>
                </emma:interpretation>
                <emma:interpretation id="interp3" emma:lang="" emma:confidence="0">
                  <emma:literal>l</emma:literal>
                </emma:interpretation>
                <emma:interpretation id="interp4" emma:lang="" emma:confidence="0">
                  <emma:literal>1</emma:literal>
                </emma:interpretation>
                <emma:interpretation id="interp5" emma:lang="" emma:confidence="0">
                  <emma:literal>'</emma:literal>
                </emma:interpretation>
              </emma:one-of>
            </emma:emma>
          </inkml:annotationXML>
          <inkml:trace contextRef="#ctx0" brushRef="#br0" timeOffset="17508.0014">51 231 240 0,'-7'-24'309'0,"0"-2"29"0,2 1 0 16,-2 1-94-16,2 0-44 0,-1 1-14 16,2 3-1-16,0 3 0 0,2 3-8 0,0 2-17 15,0 3-34-15,1 0-28 0,1 5-33 16,-1 4-26-16,1 6-16 0,1 8-7 0,0 8 2 15,2 7 9-15,0 13 3 0,1 5 8 16,-1 8 7-16,2 4 3 0,1 7-3 16,2 5-5-16,2 4-2 0,1 2-6 0,1 0-10 15,2-1-5-15,-2-1-4 0,3 0-2 16,-1-4-4-16,0-1-4 0,-1-5 1 0,0-4-1 15,-1-4 0-15,-2-5-2 0,-1-3-1 16,0-7-1-16,-4-3-4 0,1-4-2 0,-2-5-13 16,0-5-18-16,-1-3-16 0,-2-3-7 15,0-6-13-15,-1-3-31 0,-1-4-58 16,0-6-80-16,-5-5-106 0,2-6-97 0,-3-5-46 15,2-5 5-15,-2-5 52 0,0-5 91 16</inkml:trace>
        </inkml:traceGroup>
      </inkml:traceGroup>
    </inkml:traceGroup>
  </inkml:traceGroup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5999.51074" units="1/in"/>
          <inkml:channelProperty channel="Y" name="resolution" value="15999.51074" units="1/in"/>
          <inkml:channelProperty channel="F" name="resolution" value="3999.51147" units="1/in"/>
          <inkml:channelProperty channel="T" name="resolution" value="1" units="1/dev"/>
        </inkml:channelProperties>
      </inkml:inkSource>
      <inkml:timestamp xml:id="ts0" timeString="2021-10-06T07:05:28.601"/>
    </inkml:context>
    <inkml:brush xml:id="br0">
      <inkml:brushProperty name="width" value="0.06667" units="cm"/>
      <inkml:brushProperty name="height" value="0.06667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37F907BC-0DA6-42A1-BA75-557D853F16D8}" emma:medium="tactile" emma:mode="ink">
          <msink:context xmlns:msink="http://schemas.microsoft.com/ink/2010/main" type="inkDrawing" rotatedBoundingBox="3975,12220 22782,12004 22784,12217 3977,12433" shapeName="Other"/>
        </emma:interpretation>
      </emma:emma>
    </inkml:annotationXML>
    <inkml:trace contextRef="#ctx0" brushRef="#br0">36 281 266 0,'-4'1'369'0,"0"-1"39"16,0-1-2-16,-2-1-77 0,4 2-84 0,-2 0-70 16,1 0-42-16,0-2-28 0,2 1-18 0,-1 1-14 15,1-1-9-15,0-1-7 0,-1 2-9 16,2-1-9-16,0 0-9 0,2-1-8 0,-1 2-6 15,2 0-6-15,1 0-6 0,1 0-2 16,2 0 0-16,0 2-1 0,1-1 0 16,2 0 0-16,1 2-1 0,1-2 1 0,2 1 0 15,3-2-1-15,2 3 0 0,1-2 0 16,2 1-1-16,2-1 0 0,1-1 1 0,2 1 4 15,1 1-1-15,2-2 1 0,1 0 1 16,1 3 1-16,1-2-2 0,3 1-3 16,-2-1 1-16,3 2-1 0,0-1 0 0,2-1-1 15,1 0 0-15,1 1 0 0,2-2 0 16,1 1-2-16,0-1 0 0,1 0-4 0,3-1 4 15,-1-1 0-15,3 0-1 0,3 0 2 16,4-2 0-16,0 1 6 0,7 0-5 16,0-3-1-16,5 2 1 0,2 1 0 0,4-2 0 15,3 0-1-15,5 1-1 0,2-1 3 16,3 0-2-16,1-1 0 0,1 1-1 0,0-1-3 15,1 1 6-15,3-1 2 0,-2 0 0 16,0 2 2-16,1-2 3 0,1 3 0 16,0-1-2-16,-2-1-4 0,-3 1 0 0,-1 1-1 15,-3 0-2-15,-2 0 0 0,-6 0-4 16,-3 0-1-16,-1-1 2 0,-6 1 2 0,-1 0-3 15,-2 1 4-15,-5 0-1 0,-3-1 2 16,-1 0-1-16,-3 2 1 0,-1-1 2 16,-3-1-1-16,1 1-1 0,-3-2 0 0,1 3 1 15,-2-3 2-15,-1 2-3 0,0-2-1 16,-1 1 1-16,-2 0 0 0,1 0-1 0,-3 0-1 15,0-1-1-15,-1 1 2 0,0 0 1 16,-1 1-2-16,0 0 1 0,1-1-2 16,0 2-1-16,0-1 3 0,1 2 2 0,0-3 2 15,1 3 1-15,0-3 3 0,3 3 3 0,-1-1-4 16,1 0-4-16,2-1 0 0,2 0 0 15,1 1-1-15,0 0-3 0,3-1 2 16,0 0 0-16,1 1 0 0,2-2-1 0,0 2-2 16,1-1 2-16,-3-1-1 0,2-1 0 15,-1 3-1-15,1 0 1 0,-2 0-1 0,0-2 0 16,1 3 1-16,-1-1 2 0,3 1-2 15,-1-2-4-15,1 2 6 0,1 0 0 16,2-2 0-16,2 2 0 0,2 0 2 0,3 0 5 16,-1 0-7-16,1 0 0 0,1 0-2 15,-1-2-1-15,-1 2 1 0,2 0-4 0,0 0 5 16,0-3 4-16,-1 2 2 0,1-1 0 15,0 0-1-15,0 0 3 0,1-1-4 0,1 2-1 16,-1-1-1-16,0 1 2 0,-1-1-3 16,0 1-1-16,-2-1 0 0,-2 2-2 0,-2-1 0 15,-1 1-1-15,-1-1 4 0,0-1 1 16,0 2-1-16,-3-2 0 0,1 1 1 0,0 0 0 15,1-1 0-15,-1-1-2 0,2 0 0 16,0 2-1-16,1-1 1 0,0-1-2 16,1 0 1-16,1 1 2 0,-1 0 0 0,1 2-1 15,-2-3 1-15,-1 2 0 0,0 1-1 16,-2-2 0-16,0 2 0 0,-1 0 1 0,0 0 1 15,0 0 0-15,0 0 0 0,0 0 1 16,0 0 1-16,3 0-1 0,0 0 1 16,2 2-2-16,-1-2 0 0,5 1-1 0,-2 2 1 15,0-3 0-15,1 0-1 0,-1 0-2 16,-2 2 2-16,1-1 0 0,-4-1-1 0,0 0-1 15,-1 1 0-15,-1 1 1 0,-1-2-1 16,-1 1 1-16,0-1 0 0,-1 3 1 16,-1-2-2-16,0 0 2 0,-2 0-1 15,2 2 0-15,-1-2 0 0,-1 1 0 0,2 1 1 16,-1-2 0-16,-1 1 0 0,2 1 1 0,-3 0-1 15,2-2 0-15,-2 1-1 0,0-1-2 16,0 1 2-16,0-1-3 0,-1 0-1 16,1 1 1-16,0 2 4 0,0-4 1 0,0 0 4 15,0 0 1-15,1 2 3 0,0-1-2 0,2-1-2 16,0 1-3-16,0 1 1 0,1-2 1 15,2 0-4-15,-1 2 0 0,4 0 0 16,-2-2-2-16,1 0 2 0,-1 2-3 0,0-2 1 16,0 1 2-16,-1-1-1 0,1 1 0 15,-3 1-2-15,2-2 0 0,-1 0 1 0,-1 0 1 16,1 1 0-16,-1-1 0 0,2 0-1 15,-2 0 2-15,3 0 0 0,0 0 0 16,0 0 0-16,3 0 0 0,-2 0 0 0,2 0-1 16,0 0 0-16,-1 0 1 0,1 0-1 15,-2 0-1-15,1 0 1 0,-2 0-1 0,0 0-1 16,-2 0 1-16,1-1 5 0,-2 1 2 15,-1-2 1-15,2 1 0 0,-3 1 1 16,1-1-1-16,2-1-5 0,-1 2-2 0,0-4 1 16,0 2-1-16,2 0 1 0,-2 0-1 15,0-2-1-15,1 4 2 0,-2-2-1 0,-1 1 1 16,-1-2-1-16,-1 1 1 0,0 0-2 15,-1-1 0-15,-1 2 1 0,0-1 0 16,-1 0-1-16,1 1 1 0,-2 0 2 0,0-1-2 16,0 0 1-16,-2 1-1 0,2-2 1 15,-1 2 0-15,1 1-1 0,0-1 0 0,0 0-1 16,0 1 1-16,3-2-2 0,-1 1 2 15,2 1 1-15,1 0 0 0,-1-1 1 16,1 1 1-16,-1-3-2 0,0 0 1 0,1 1-3 16,-3 1 1-16,0 0-1 0,1-1-3 15,-1 2 3-15,0-4-1 0,0 4 4 0,0 0 1 16,1 0 0-16,-2 0 3 0,2 0 1 0,1 0 0 15,0 4-4-15,1-4 1 0,1 2 1 16,-1-1-3-16,4 0 1 0,0 1 0 16,2-2-2-16,-2 3-2 0,0-2-1 0,1 2 1 15,-2 1-1-15,-1-2 1 0,1 1 3 16,-1-3 0-16,0 1 1 0,-1 1-1 0,0-2-1 15,-3 2 1-15,1-1-5 0,0-1 3 16,1 1 0-16,-3-1-1 0,1 1 1 16,0 0 1-16,1-1 0 0,0 0 0 0,0 2-1 15,0-1 1-15,0-1-1 0,1 0-1 16,-1 1 2-16,-1-1 1 0,-2 2 1 0,-1-1-2 15,0-1 2-15,-3 1-1 0,0 0-1 16,-1-1 0-16,-1 1 0 0,-2-1-2 16,-1 2 0-16,-1-1 2 0,0-1-1 0,-4 1 4 15,2-1 1-15,-2 0-3 0,-4 0 1 16,1 2 1-16,-4-2 2 0,-2 0-7 0,0 2 0 15,-4 0 4-15,0-2 0 0,-4 0-1 16,-2 0-1-16,-1 2 2 0,-1-1-1 16,0-1 2-16,-2 0-1 0,0 0-2 0,-1 0 4 15,0 0-1-15,1 0 2 0,-2 0-1 16,0 0 1-16,0 0 1 0,1 0-3 0,-2 0-1 15,2 0 1-15,1 0-1 0,-1-1 3 16,3-1-3-16,-2 2-2 0,2 0 4 16,0 0-3-16,-1-2-1 0,2 0-2 0,-1 2 2 15,2 0 2-15,-1 0-2 0,2-2 1 16,-1 2 2-16,0-1 0 0,1 1-1 0,-1 0-1 15,0 0 2-15,-2 0 1 0,0 0 0 16,-3 0 3-16,-1 0 1 0,-1 0 5 16,-3 0 2-16,1 0 7 0,0 0 8 0,-3 0 5 15,1 0 3-15,-1 0 2 0,-1 0 0 16,1 0-7-16,-2 0-6 0,1 0-7 0,1 0-7 15,-1 0-7-15,1 0-10 0,0 0-21 16,1-1-18-16,-1-1-21 0,3 2-38 16,0-1-109-16,-2 0-179 0,2 0-93 15,-1-2-40-15,1 2-12 0,0-3 22 0,1 1 103 16</inkml:trace>
  </inkml:traceGroup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5999.51074" units="1/in"/>
          <inkml:channelProperty channel="Y" name="resolution" value="15999.51074" units="1/in"/>
          <inkml:channelProperty channel="F" name="resolution" value="3999.51147" units="1/in"/>
          <inkml:channelProperty channel="T" name="resolution" value="1" units="1/dev"/>
        </inkml:channelProperties>
      </inkml:inkSource>
      <inkml:timestamp xml:id="ts0" timeString="2021-10-06T07:05:34.112"/>
    </inkml:context>
    <inkml:brush xml:id="br0">
      <inkml:brushProperty name="width" value="0.06667" units="cm"/>
      <inkml:brushProperty name="height" value="0.06667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473E34C8-0BF4-4ABB-A93F-095D1E6550BF}" emma:medium="tactile" emma:mode="ink">
          <msink:context xmlns:msink="http://schemas.microsoft.com/ink/2010/main" type="inkDrawing" rotatedBoundingBox="3817,13520 15522,13115 15528,13287 3823,13692" shapeName="Other"/>
        </emma:interpretation>
      </emma:emma>
    </inkml:annotationXML>
    <inkml:trace contextRef="#ctx0" brushRef="#br0">48 485 236 0,'-11'-3'358'0,"2"0"27"15,0 0 10-15,1 2-112 0,3-2-102 0,1 0-74 16,2 3-43-16,2-3-24 0,3 2-12 16,2-3-3-16,4 0 4 0,4-1 6 0,4-1 11 15,5 0 8-15,1-1 2 0,5 1-1 16,1 0-9-16,4 0-12 0,1 2-11 15,5-1 3-15,5 0 12 0,5 2 8 0,7-4 6 16,6 1 3-16,8 0 1 0,6-1-11 16,7 1-17-16,5-1-12 0,4-1-6 0,4 0-5 15,2 1-4-15,2-2 0 0,3 2-1 0,2-3 0 16,2 2 1-16,4-2-1 0,6 0 0 15,2 2-2-15,2-1 0 0,1 2 0 16,0-2 2-16,1 3 2 0,0-2 2 0,3 0 1 16,1 4 0-16,3-1-3 0,-1 0-2 15,0 0-1-15,-2 1-1 0,-2-1 1 0,-3 1 0 16,1 2 1-16,-2-2 0 0,0 3 0 15,1-1-1-15,1 0-2 0,-2 1-2 16,-2 1 3-16,-1 1-1 0,-2 1 4 0,-2-2 1 16,-4 0 3-16,0 2 1 0,2-2-1 15,-1 1 2-15,0-1-4 0,-1 1-3 0,-2-1-2 16,-3 0 0-16,-3-1 1 0,-1 1-2 15,-4-1 1-15,0-1 1 0,-1-2 1 0,-1 0 2 16,0 0-2-16,-1-1-1 0,0 2-1 16,-3-3 0-16,-3 2-1 0,-3-2 1 0,-3 3 1 15,0-1 0-15,-4-1 2 0,-2 1 2 16,-2 1 0-16,0-1-1 0,-1-2 1 15,1 3 1-15,1 0-2 0,2-3-2 0,0 2 1 16,0-2-1-16,0 2 0 0,-2 0-2 16,2-1 2-16,-1 1 0 0,-2-2-1 0,-1 0 1 15,1 0 0-15,-1 2-1 0,0-3-1 16,-1 2 0-16,-1 0 0 0,1 2-1 15,0-1 0-15,1 0 2 0,0 1-2 0,0 1 0 16,-1 0 2-16,-1 0-1 0,-1 1-1 16,-1 0 3-16,-2 1 0 0,-1-2 5 0,0 1 2 15,-2 1-1-15,-1-1 1 0,-1 0-2 16,0 1-2-16,-3 0-3 0,1 0-3 15,-1-1 0-15,-1 1 0 0,1-2-1 0,1 2 4 16,-3-1 0-16,0 1-1 0,-2 0 1 16,0-1-1-16,0-1 1 0,0 2 0 0,0 0-1 15,-2 0 1-15,1-2 1 0,-2 1 0 16,-1 1-1-16,-1 0-2 0,-1 0 0 0,-1 1 2 15,-2 1-2-15,-1-2 1 0,-1 0 4 16,-4 0-1-16,0 0-1 0,-3 0-1 0,-1 0 1 16,-3 0-2-16,-2 0-5 0,-2 0 3 15,0 0 2-15,-3 0 1 0,0-2 0 16,-1 2 1-16,-2-1 0 0,2 1 5 0,-1 0-4 15,-1 0-1-15,2 0-1 0,-1 0 0 16,1 0 1-16,1 1-5 0,0 1 4 0,1-2-1 16,0 0 0-16,1 3-1 0,-1 0 0 15,1-1 0-15,-1 2-1 0,1-2 1 0,-4 1 0 16,2-1 3-16,-4 1 0 0,0-1 1 15,-2-1-2-15,-4 2 0 0,-1-2 0 16,-2 1 0-16,-4-1 0 0,0 0 0 0,-3 0 0 16,0-1 2-16,-2 0 2 0,-1 0-1 15,0-1-2-15,-1 1 1 0,-2 0-1 0,2-1-7 16,-2 1-11-16,1-1-19 0,0-1-37 15,2 1-67-15,-3 0-89 0,0-1-104 16,0 2-90-16,0 0-34 0,-1 0 11 0,-1-1 52 16,2-1 82-16</inkml:trace>
  </inkml:traceGroup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5999.51074" units="1/in"/>
          <inkml:channelProperty channel="Y" name="resolution" value="15999.51074" units="1/in"/>
          <inkml:channelProperty channel="F" name="resolution" value="3999.51147" units="1/in"/>
          <inkml:channelProperty channel="T" name="resolution" value="1" units="1/dev"/>
        </inkml:channelProperties>
      </inkml:inkSource>
      <inkml:timestamp xml:id="ts0" timeString="2021-10-06T07:05:36.678"/>
    </inkml:context>
    <inkml:brush xml:id="br0">
      <inkml:brushProperty name="width" value="0.06667" units="cm"/>
      <inkml:brushProperty name="height" value="0.06667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2CDDE77C-7348-4BC4-BAE5-331B32AB7BBD}" emma:medium="tactile" emma:mode="ink">
          <msink:context xmlns:msink="http://schemas.microsoft.com/ink/2010/main" type="inkDrawing" rotatedBoundingBox="874,16391 967,7390 2154,7402 2062,16403" shapeName="Other"/>
        </emma:interpretation>
      </emma:emma>
    </inkml:annotationXML>
    <inkml:trace contextRef="#ctx0" brushRef="#br0">980 2 95 0,'5'-1'301'0,"-1"-1"29"16,0 1 19-16,-1 0-81 0,-2-1-83 15,1 2-62-15,-2 0-40 0,-2 2-22 16,-2-1-13-16,-1 0-8 0,-5 2 2 0,-4 2 1 16,-6 2-2-16,-4 1-5 0,-6 0 1 15,-4 4-2-15,-6-1-6 0,-4 0 1 0,-3 0 5 16,-2-1 4-16,-2 0-2 0,0-2 0 15,-1 0-1-15,2-2-6 0,1-2-6 16,3-1 6-16,1-2 10 0,5 1 7 0,1-2 7 16,5-2 6-16,4 1 4 0,2 0-9 15,6-1-9-15,2-2-8 0,3 0-7 0,3 0-7 16,3-1-9-16,2 0-6 0,2 1-3 15,0 0-1-15,3 1-4 0,1 0 1 16,-1 2 1-16,1 0 0 0,2 0-1 0,-2 1 1 16,3 1-1-16,-1 1-2 0,1 2 0 15,0 4 0-15,0 2-2 0,1 2-1 0,-1 4 1 16,0 3-1-16,-1 2 3 0,1 5-1 15,-3 3 5-15,2 3-4 0,-1 6 1 0,0 2-1 16,0 6 0-16,1 4-1 0,1 4-6 16,0 4 7-16,0 6-3 0,0 1 0 15,1 6 0-15,1 2-1 0,2 3 5 0,0 4-1 16,0 3 4-16,1 2 2 0,2 4-2 15,0-1 4-15,0 3-7 0,0 0 0 0,0-1-2 16,0 0-4-16,-2 1 2 0,1 0 0 16,-2 1 3-16,-1 1-1 0,-2 0 0 0,-2 4 2 15,-1 2-1-15,-2 3-2 0,0 0-1 16,0 1-2-16,-2-1 1 0,1-3 5 15,1 1 1-15,-2-6 2 0,1 3 1 0,2-4 2 16,0 0 0-16,2-4-6 0,1 3-1 16,0-3-1-16,0-1 0 0,3 1-2 0,-2-1 3 15,0 2 0-15,1 3 0 0,0 1 0 16,-2 1 0-16,2 2 0 0,-2 2-1 15,0 2-3-15,-2-1 0 0,1 0-1 0,-2 0 6 16,1 2 4-16,-4-3-4 0,2 2 3 16,-2-1 2-16,1-1-1 0,-2 1-4 0,-1-3-2 15,2-1 1-15,-1-6 0 0,2-3-3 0,-1-3-2 16,2-3 3-16,2-1 2 0,0-3 0 15,1 2 0-15,2 0 1 0,1-1 0 16,0 1-2-16,1-1-1 0,3 1-1 0,-2-2 0 16,0-1 0-16,0-1 1 0,1 0 0 15,0-3 2-15,0 1 2 0,-1-2 0 0,0 0 3 16,0 0 0-16,2-1 2 0,-3 1-2 15,1-1-4-15,0-1 1 0,-1-2-2 16,1-6-1-16,0-3-1 0,-1-2 0 0,-1-5 2 16,0-4-1-16,1-2 1 0,-2-4 0 15,0-1 0-15,2-4 0 0,-2-1-1 0,1 0-2 16,1-3 1-16,-1 4-6 0,1-4 1 15,0 1 4-15,0 1 3 0,-1-3 2 16,1 0-2-16,0 2 6 0,0 1-2 0,-1-3-3 16,0 0-3-16,0 1-3 0,1-2 5 15,0-1 0-15,-2-1 0 0,1-4 0 0,-1-1 0 16,0-2 3-16,-1-3-3 0,2-2-1 15,-2-2 0-15,1-2-1 0,-1-1 3 16,0-3-1-16,0-1 0 0,0 0 0 0,0-1 0 16,0-2 1-16,0 1-1 0,-1 4 0 15,1-2 0-15,-2 1 3 0,2 0 1 0,-1 0-1 16,0 0-1-16,-1-1 2 0,1 1 0 15,1-2-2-15,-1-1 2 0,-1-2 1 16,2 1-1-16,-1 2-2 0,-1-4-1 0,2 0 1 16,-1 2-2-16,0-2 1 0,1 2 0 15,-2-1 2-15,1 2-2 0,0-1 1 0,1-1-2 16,-2 1 1-16,1 1 0 0,1 1 1 15,0 1-2-15,0 1 0 0,0 0 2 16,0 0-3-16,1-1-1 0,1-1 1 0,-2 0 1 16,2 0 0-16,1-1 1 0,1 0 2 15,2 1 2-15,-1-3-4 0,2 1 2 0,3-1 0 16,2 0 1-16,3 1-1 0,3-1 1 15,3 0 2-15,3 0 3 0,4-2 5 16,4-1 2-16,1 0 1 0,4-3 0 0,3 1-2 16,2-4-1-16,4 0-7 0,0-4-4 15,2 2 1-15,2-2-1 0,-2-1-2 0,2-1-11 16,-1-2-15-16,1 1-35 0,-2-2-128 15,0 4-191-15,-4-1-102 0,-4 2-43 16,-2 0-14-16,-3-1 20 0,-4 1 117 0</inkml:trace>
  </inkml:traceGroup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5999.51074" units="1/in"/>
          <inkml:channelProperty channel="Y" name="resolution" value="15999.51074" units="1/in"/>
          <inkml:channelProperty channel="F" name="resolution" value="3999.51147" units="1/in"/>
          <inkml:channelProperty channel="T" name="resolution" value="1" units="1/dev"/>
        </inkml:channelProperties>
      </inkml:inkSource>
      <inkml:timestamp xml:id="ts0" timeString="2021-10-06T07:05:41.235"/>
    </inkml:context>
    <inkml:brush xml:id="br0">
      <inkml:brushProperty name="width" value="0.06667" units="cm"/>
      <inkml:brushProperty name="height" value="0.06667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3266D65B-5EF0-4C25-BA46-0C650B236D1B}" emma:medium="tactile" emma:mode="ink">
          <msink:context xmlns:msink="http://schemas.microsoft.com/ink/2010/main" type="inkDrawing" rotatedBoundingBox="5795,4606 15103,3796 15270,5713 5962,6524" hotPoints="14986,3782 15189,5401 6122,6538 5919,4919" semanticType="enclosure" shapeName="Rectangle"/>
        </emma:interpretation>
      </emma:emma>
    </inkml:annotationXML>
    <inkml:trace contextRef="#ctx0" brushRef="#br0">3 86 33 0,'1'-9'269'0,"-1"-2"38"0,0 0 30 16,-1-1-45-16,1 2-57 0,0 0-25 0,-1 3-15 15,-1 1-16-15,2-1-23 0,-1 4-24 16,1 0-27-16,0 6-35 0,0 0-26 0,0 9-11 16,0 5-1-16,1 9 0 0,1 6 4 15,2 12 4-15,1 6-1 0,2 10-1 16,3 7-13-16,2 5-8 0,3 6-9 0,3 4-1 15,1 2-1-15,2 0-6 0,0 3 0 16,1-3 4-16,-2-1 0 0,-1-2-3 0,1-7-3 16,-4-3 1-16,-1-7 0 0,-1-6-4 15,-3-6-1-15,-3-6-11 0,-1-7-42 16,-3-8-93-16,-1-6-151 0,-4-6-117 0,-3-9-58 15,-2-8-19-15,-1-8 24 0,-2-7 84 16</inkml:trace>
    <inkml:trace contextRef="#ctx0" brushRef="#br0" timeOffset="3343.1912">3-16 34 0,'5'-3'74'0,"2"2"-1"0,3-2 5 16,4 0 8-16,2-1 4 0,8 1 7 15,2-2 1-15,5 1-1 0,6 1-10 0,5-2-5 16,3-2-5-16,6 1-8 0,4 0-10 16,3-2-9-16,1 1-6 0,4 0-10 0,2 0-9 15,2 0-5-15,3-1-9 0,3 2-3 16,4 0-3-16,3-1-3 0,0 1 0 15,2 2-2-15,-2 1 2 0,1-1 0 0,-1-1-2 16,0 4 1-16,-1-2 1 0,1 2 1 16,0 0 1-16,0 0 0 0,-1-2 1 0,3 2 0 15,-3 0-4-15,1 0 0 0,0-2 0 16,-2 0 1-16,-1 0 0 0,-1-1-2 15,-3 1 2-15,-2-1-3 0,-1-2 0 0,-1 3 2 16,-1-4-1-16,-2 1 0 0,-2 2 1 0,1-2 1 16,-1 3-2-16,2-3-1 0,-1 2 0 15,1-1 0-15,0 1 0 0,-1 1 0 16,-2-1 0-16,-1 0-1 0,-2 2 1 0,-1-2 1 15,-1 1-1-15,-1 0 1 0,-1 1 0 16,-1 0 0-16,0-1 1 0,0 0 1 0,0 1 1 16,0 0-1-16,0-1 1 0,0 1-1 15,3-2-1-15,0 1-1 0,-1 1-1 16,2 1 0-16,2-2 0 0,-1 0-1 0,2 0 1 15,-1 2 0-15,-1-1 1 0,1-2 0 16,-2 2 0-16,0 0 0 0,0-1-1 0,0 0 1 16,-1 0 0-16,0-1 0 0,-2 2 0 15,1-1 0-15,0 1 0 0,1-1-1 16,0 1 0-16,0-1 0 0,-1 2 0 0,1-1-1 15,-1-1 1-15,-2 0 1 0,0 0-1 16,-3 2 0-16,0-1-1 0,0 1 2 0,1 0 0 16,-2-1 1-16,1 2-1 0,0-2 1 15,0 1 3-15,2 0 0 0,0 1-1 16,-1-2 1-16,2 1-2 0,-1 1 2 0,-1-1-3 15,0-1 0-15,-2 2-1 0,-2-2 0 16,1 0-1-16,-2 0 1 0,-1 1 0 0,-2-2 0 16,0 3 0-16,-1-2 1 0,2 1-1 15,-4 0 0-15,2-1 0 0,-1 1 0 16,-2 0 1-16,0-1-1 0,-1 0-1 0,-1 0 2 15,-1-1-2-15,-1 1 0 0,-1-2 1 0,3 2 0 16,-4-2 2-16,3 1-2 0,-1 0 4 16,0 1-1-16,1 0 2 0,1 0 3 15,-1-2 2-15,-1 2 3 0,2 1 1 0,0-2 2 16,-2 2-2-16,3 0 0 0,-2-1-1 15,2 0-1-15,-2 1-1 0,1 0-2 16,-3-1 1-16,-1 1-3 0,-2-1-2 0,0 1-1 16,0-1-1-16,-4 1-1 0,2 0 0 15,-3-2 0-15,1 2 0 0,-1 0 1 0,-2-2 1 16,0 1 1-16,-1-1-1 0,-2 1 1 15,1 0 1-15,-2-1 3 0,0 2 6 0,0-2 7 16,0 0 9-16,-2 3 10 0,2-3 10 16,-1 2 9-16,-1 1 4 0,0-2 2 15,-2 1 0-15,-1 1-4 0,0-1-3 0,-1-1-6 16,-2 2-7-16,0 0-3 0,-2 0-4 15,-1-2-1-15,2 0-4 0,-2 2-1 0,0 0-4 16,0-2-1-16,0 2-4 0,0-1-6 16,0 1-5-16,-2-3 1 0,2 3-1 15,0 0-5-15,0-2 2 0,2 0-1 0,-1 0-2 16,1 1-1-16,0 0-2 0,1 0 2 15,-2-2 0-15,2 3-2 0,0-1 4 16,-2 1-3-16,1-1-1 0,-2-1 1 0,-2 2-2 16,1 0 0-16,-3 0 1 0,1-1 4 15,-2 0 6-15,-1 1 5 0,1-1 2 0,-2 1 2 16,0 0 1-16,1 0-2 0,-1 0-4 15,1 0-4-15,0 0-2 0,1 0-5 0,-1 1-1 16,-1-1-2-16,3 2-2 0,0 0-2 16,0-1 0-16,1 1 1 0,0 2 0 15,1 3-1-15,-1-1 2 0,1 5 1 0,0 2 2 16,-1 5 0-16,2 2 1 0,-2 4 0 15,-1 3-4-15,-2 6 0 0,1-1-1 0,-1 5 1 16,-1 1-1-16,2 3 3 0,-2-3 1 16,1 4 0-16,2-3 1 0,0-1-3 15,1 1 2-15,1-2-4 0,-1 2 0 0,2-1-2 16,-2 3 0-16,0-3 1 0,0 3 0 15,1 0 2-15,-3-1 3 0,1 1 5 0,0-1 0 16,-1 0-1-16,-1-3-2 0,-1-1-1 16,0-5-4-16,1-1-3 0,-3-2 1 15,2-2 0-15,-1-1 2 0,0-1 4 0,0-3 2 16,-1 0 2-16,1-2 0 0,0 0 1 15,0-3-1-15,-1 0-1 0,1-1 0 0,0 0 0 16,0 0 0-16,-1 0-2 0,1-1 1 16,0-1-1-16,0 0 0 0,-1-2-3 15,1 1 1-15,-1-3 2 0,0 1-3 0,0-1 1 16,-1-2-1-16,0 1 0 0,1 0 0 15,-1-2-2-15,-1 0 3 0,2-2-1 0,-1 0 0 16,-1 0 2-16,1 0 0 0,1 0-2 16,-2-1 1-16,1 1-1 0,0 0 2 15,-1-2-2-15,2 2-1 0,-2-2 1 0,0 2-2 16,1-1 3-16,1 0-2 0,-2 1-2 15,0-1 2-15,0 1-2 0,-2-2 0 0,2 1-3 16,0-2 2-16,2 1 1 0,-2 1-1 16,1-2 1-16,0 0-1 0,-1 1 0 15,0-2 0-15,2 1 3 0,-2 0-3 0,0 0 0 16,0 1 0-16,0-1 1 0,-2-1 0 15,2 0-1-15,-1 0 4 0,0 0-1 0,1 1 4 16,-3-1 0-16,1 1 7 0,-2 0 3 16,0-1-4-16,-3 3 0 0,-1-2 0 15,-2 1 0-15,-2-2-9 0,-2 4-1 0,-1-4 1 16,-1 4 0-16,-1-1-4 0,-1-2 0 15,-2 1 0-15,-4-2 0 0,1 3-1 0,-5 0 0 16,1-2 0-16,-3 2 2 0,-3-1 0 16,0 0-4-16,-3 1 0 0,-1-1-2 15,-2 1-3-15,1-2-3 0,-1 1-2 0,-1-2 1 16,2 2-1-16,-2-1 3 0,1-1 5 15,1 0 4-15,1 0 0 0,-3 0 2 0,1 0 3 16,2 0 1-16,-1 1-4 0,-1-1 1 16,1 2-2-16,-2-1-1 0,1 1-1 0,1-2 1 15,-2 1-1-15,0 1 3 0,0-1-1 16,-2 0 0-16,-1 1-2 0,0 1-6 15,1-2-5-15,-1 1-6 0,1-1-2 0,0 2-2 16,1-3-2-16,1 3 4 0,-1 0 4 16,0-2 4-16,-1 2 1 0,1-1 5 0,0-1 2 15,0 2 2-15,-1-2 1 0,0 2 0 16,-1-3 0-16,2 2 0 0,1-2-1 0,1-2 0 15,1 2 0-15,2-3 0 0,0 0 2 16,-1 1-1-16,-1 0-1 0,-1-1 3 16,-2 0-2-16,0 1-1 0,-3 0 1 0,0-1-2 15,-2 2 0-15,1-1 1 0,-2 2 0 16,1 2 1-16,-1-1-1 0,0-1 2 0,2 1-1 15,-1 1-5-15,2-2 5 0,-1 3 2 16,1-2 1-16,0 1 3 0,0-1 2 0,-2 0 4 16,0 1-5-16,-2-2-1 0,-3 3 0 15,-2 0-4-15,-2 1-1 0,0-1 1 16,-2 0 0-16,-2 0 0 0,1 0-1 0,-1 0 0 15,1 1 1-15,0 2-1 0,2-2 0 16,2 2-2-16,2-2 0 0,1 2 1 0,1-3-1 16,4 2 2-16,0-1 0 0,1 0 1 15,0-1 1-15,-1 1-1 0,-1 1 0 16,-2-1 2-16,-1-1 1 0,-5 3-2 0,-2-3-1 15,-5 0 0-15,-3 1 2 0,-1-1-4 16,-1 1-1-16,-1-1 0 0,2 1 3 0,3 0-1 16,3 0-2-16,-1 1 3 0,5-1 3 15,-1-1 4-15,4 2-3 0,-1 0 2 16,3 0 1-16,0 1-1 0,0 0-2 0,2 0-5 15,-1-2 3-15,0 3-2 0,-3-1-1 16,1-1 0-16,0 0 0 0,-3 1 1 0,0 0 0 16,0 0 0-16,0-2 0 0,0 3 0 15,0-1-2-15,0-1-1 0,2 0-1 16,1 0 2-16,0-1 0 0,2 1-2 0,4-3 3 15,-1 2 3-15,3-2 1 0,1 1-1 16,2 0-1-16,-2-1 1 0,3 0-1 0,1 4-1 16,-1-2 0-16,0-2 0 0,0 2 0 15,0-1-1-15,2 1 1 0,-2 1-3 0,3-1 1 16,-1-1 1-16,1 1-1 0,0 1 1 15,1-1 0-15,-1-1 1 0,2 3 0 16,2-2-1-16,0-1 0 0,1 1 1 0,3-1 0 16,-1 1-1-16,2 0 1 0,1 0 1 15,-1-2 0-15,1 1 0 0,-1-1 2 0,1 1 1 16,-3-1 1-16,-1-1-4 0,1 2 0 15,1-2 2-15,-3 3-2 0,1 0 0 0,-1 0-1 16,1-1 3-16,-1 0-1 0,-1-2-1 16,0-1-1-16,0 1 0 0,0 1 2 15,0-2-1-15,-1 3 0 0,1 0 0 0,0-1-3 16,0 0 2-16,1 4-2 0,0-3-1 15,2 0 1-15,1 1 0 0,0-3 2 0,0 0 1 16,2 2-2-16,-1 0-1 0,2-2 1 16,0 2 0-16,1 0 1 0,2-1 0 15,0 0-1-15,1 1 1 0,0 0 0 0,1 1 0 16,0-1-3-16,2 0 0 0,-1 1 2 15,0-2 0-15,2 2-1 0,-1-1 1 0,1 1 1 16,-1 1 0-16,0-1 0 0,-1-1 0 16,0 1 1-16,2 1 0 0,-1-2-3 15,1 1 2-15,0 0 1 0,0-1-1 0,2 0 1 16,-1 0-1-16,2 1 1 0,0-1 1 15,0 0-2-15,0 0 2 0,2-1 1 0,1-1 1 16,-1 2 1-16,4-3 1 0,1 1 0 16,-1-1 0-16,2 1 1 0,1 0-1 15,0-1 0-15,2 2-2 0,0-2 1 0,0 0 1 16,-2 1-2-16,2-1-1 0,0 1-1 15,0-1-1-15,0 2-1 0,-2-1 0 0,2 0 0 16,0 0 0-16,0 0-1 0,1-1 2 16,0 2-1-16,1-1 1 0,0-1 5 15,2 1 5-15,-1-1 4 0,1 0 4 0,0 0 7 16,0 0 1-16,0 0 3 0,0 0 2 15,0 0-3-15,0 0 0 0,1 0-2 0,-1 0-1 16,2 0-2-16,-2 0-1 0,1 0-2 16,-1 0 1-16,0 0 1 0,0 0 1 15,0 0 2-15,0 0 1 0,0 0 4 0,0 0 4 16,0 0 4-16,0 0 6 0,0 0 6 15,0 0 9-15,0 0 7 0,0 0 4 0,0 0 4 16,0 0-3-16,0 0-7 0,0 0-7 16,0 0-12-16,0 0-7 0,1 0-11 15,-1 2-9-15,0-2-4 0,0 0-3 0,0 0-1 16,0 0-5-16,0 0-1 0,0 0 6 15,0 0 4-15,0 0 13 0,0 0 24 0,0 0 32 16,0-2 30-16,0 1 26 0,0 1 19 16,0-1 8-16,0 1-6 0,0-2-14 15,0 2-16-15,0 0-19 0,0 0-14 0,0 0-15 16,0-1-12-16,0 1-8 0,0-1-11 15,0-1-9-15,0-1-10 0,0-2-6 0,0-1-8 16,-2-4-9-16,-1-1-3 0,-4-6-8 16,-1-3-17-16,-3-4-53 0,-4-5-144 15,-3-9-175-15,-6-4-301 0,-3-9-192 0,-5-4-88 16,-2-3-5-16,1-3 116 0,1 3 157 0,3 0 292 15</inkml:trace>
  </inkml:traceGroup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5999.51074" units="1/in"/>
          <inkml:channelProperty channel="Y" name="resolution" value="15999.51074" units="1/in"/>
          <inkml:channelProperty channel="F" name="resolution" value="3999.51147" units="1/in"/>
          <inkml:channelProperty channel="T" name="resolution" value="1" units="1/dev"/>
        </inkml:channelProperties>
      </inkml:inkSource>
      <inkml:timestamp xml:id="ts0" timeString="2021-10-06T07:08:26.239"/>
    </inkml:context>
    <inkml:brush xml:id="br0">
      <inkml:brushProperty name="width" value="0.06667" units="cm"/>
      <inkml:brushProperty name="height" value="0.06667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C00E90C4-891B-4259-B371-B4D3CE718267}" emma:medium="tactile" emma:mode="ink">
          <msink:context xmlns:msink="http://schemas.microsoft.com/ink/2010/main" type="inkDrawing" rotatedBoundingBox="21046,4923 31364,4721 31367,4917 21050,5119" shapeName="Other"/>
        </emma:interpretation>
      </emma:emma>
    </inkml:annotationXML>
    <inkml:trace contextRef="#ctx0" brushRef="#br0">113 187 98 0,'-13'-3'310'0,"2"2"32"0,-1-2 26 15,2 1-59-15,-1-1-105 0,2 1-60 0,-1 1-30 16,3-2-17-16,-1 0-11 0,2 3-6 16,1-2 1-16,1 1-2 0,0 0-7 0,1-1-8 15,2 2-10-15,-1 0-10 0,2 0-12 16,3 2-9-16,0-1-5 0,4 2-5 15,1-1-1-15,4 2-1 0,5-2 0 0,1 2-2 16,5-2-2-16,2 2 1 0,4 0-2 0,4-2-1 16,2 1-1-16,5-1 0 0,6 1 0 15,0-1-3-15,8-1 3 0,4 2-1 16,5 0 0-16,7-3 1 0,3 2 0 0,4 0 2 15,3 1-7-15,-2 0 6 0,2-1 0 16,-3 2 1-16,1-2-1 0,-1 2 0 0,0 0 2 16,0 1-2-16,0 0-3 0,0-2 0 15,0 1-1-15,0 1 2 0,-1 0-1 0,-2 0-2 16,2-1-2-16,-2-1-2 0,2 0-3 15,-1 0 3-15,2-2 1 0,3 0 1 16,1 1 2-16,3-2 0 0,4 0 3 0,3 2-1 16,3-2 0-16,-1 1 0 0,1 0 3 15,-2 1 3-15,0-2-1 0,0 0 6 0,-1 0 0 16,-2 0 2-16,-1 0-1 0,2-2 0 15,0 1-4-15,2 0-4 0,1-1-6 0,-3-1 0 16,2 2-5-16,-2-3 1 0,1 2 0 16,-5-2 1-16,2 0 3 0,-3-1 0 0,2 1 6 15,0 1-3-15,2-1 0 0,1 0 0 16,2 0-2-16,1 1-2 0,-1-3-2 15,0 3 0-15,-2-1 0 0,1 1 0 0,-5 1 3 16,2 0 2-16,-2-1 2 0,-3 0-1 16,0 3 3-16,-2-4 1 0,-1 4-5 0,0-2 0 15,-3 1-1-15,-3-2-2 0,-3 2-1 16,-3-2 0-16,-4 0 2 0,-2-2-2 15,-4 1 0-15,0 1 4 0,-3-2 1 0,-2 0 1 16,1-1 1-16,1 2 2 0,0-2 1 16,0 0-2-16,1 2 1 0,2-3-1 0,1 2-1 15,0 0 0-15,3 0-3 0,0 2 0 16,1-1-2-16,1 1-2 0,-2 0 4 15,1-1-2-15,-4 2-2 0,2-1 0 0,-4 2 0 16,0-1 0-16,-1 1-3 0,0-2 5 16,2 3 2-16,1-2 5 0,0 0-1 0,2-1 1 15,1 0 0-15,0 1-3 0,0 0-1 16,4-1-3-16,-2 0 1 0,4 1-1 0,-1 0 0 15,0-1-1-15,2 1-2 0,0-1 0 16,-2 0-2-16,1 0 2 0,-1-1-1 0,0 1 2 16,1-1 2-16,1 2-1 0,-2-2 1 15,3 0 1-15,2 1 0 0,0 0-1 0,1 0 1 16,-1 0 1-16,1 1 1 0,-3 0-2 15,0 0 2-15,-1 1-1 0,-5-2-1 16,-3 2-1-16,-3-1 0 0,-7 1 1 0,-6-1 4 16,-7 1 0-16,-3 1 0 0,-8-1 1 0,-3 0 0 15,-5 1-6-15,-3-2-2 0,-3 1 1 16,-4 1 0-16,0-1-2 0,-2 1 0 15,-2 0 0-15,-1 0-5 0,-1 0-12 0,0 1-29 16,-2-1-56-16,-2 1-112 0,-3 1-162 0,-2-2-83 16,-5 0-35-16,0 1 4 0,-3 0 45 15</inkml:trace>
  </inkml:traceGroup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5999.51074" units="1/in"/>
          <inkml:channelProperty channel="Y" name="resolution" value="15999.51074" units="1/in"/>
          <inkml:channelProperty channel="F" name="resolution" value="3999.51147" units="1/in"/>
          <inkml:channelProperty channel="T" name="resolution" value="1" units="1/dev"/>
        </inkml:channelProperties>
      </inkml:inkSource>
      <inkml:timestamp xml:id="ts0" timeString="2021-10-05T10:04:56.662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622C6562-CCAA-4748-BC52-8B0A81BFEAF6}" emma:medium="tactile" emma:mode="ink">
          <msink:context xmlns:msink="http://schemas.microsoft.com/ink/2010/main" type="inkDrawing" rotatedBoundingBox="15182,16876 17756,16430 17790,16628 15216,17075" semanticType="underline" shapeName="Other">
            <msink:sourceLink direction="with" ref="{AE4140D3-4E6A-4B10-AB6D-45BAF2824F4D}"/>
          </msink:context>
        </emma:interpretation>
      </emma:emma>
    </inkml:annotationXML>
    <inkml:trace contextRef="#ctx0" brushRef="#br0">794 307 106 0,'-98'30'405'0,"6"-7"56"0,3-1 37 15,5-2 12-15,4 1-178 0,4-1-115 0,9-1-73 16,6 0-52-16,12-3-34 0,8-2-21 15,10-4-11-15,12 0-6 0,12-3-5 16,16-3-7-16,14-3-3 0,17-5-2 0,15-5 1 16,16-5 2-16,16-6 5 0,19-4 17 15,16-2 22-15,16-3 32 0,10 0 36 0,5 1 33 16,5-1 21-16,0 3 0 0,2 1-12 15,-3 1-29-15,-6 5-38 0,-7-1-37 16,-12 1-33-16,-15 4-50 0,-17 2-60 0,-13 3-45 16,-14 0-29-16,-12 0-21 0,-13 2-8 15,-14 0 23-15,-9 2 37 0,-10 1 20 0,-10-1 4 16,-9 1-4-16,-7 2-12 0,-9-1-14 15,-8 0-9-15,-3-2 3 0,-8 0-1 16,-4 0-20-16,-3-1-41 0,-4-3-64 16,-4-2-56-16,-2-1-23 0,-2-1 5 0,1-3 34 15</inkml:trace>
  </inkml:traceGroup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5999.51074" units="1/in"/>
          <inkml:channelProperty channel="Y" name="resolution" value="15999.51074" units="1/in"/>
          <inkml:channelProperty channel="F" name="resolution" value="3999.51147" units="1/in"/>
          <inkml:channelProperty channel="T" name="resolution" value="1" units="1/dev"/>
        </inkml:channelProperties>
      </inkml:inkSource>
      <inkml:timestamp xml:id="ts0" timeString="2021-10-06T07:08:29.429"/>
    </inkml:context>
    <inkml:brush xml:id="br0">
      <inkml:brushProperty name="width" value="0.06667" units="cm"/>
      <inkml:brushProperty name="height" value="0.06667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3B47598D-C833-49EB-948A-07C10BF5F705}" emma:medium="tactile" emma:mode="ink">
          <msink:context xmlns:msink="http://schemas.microsoft.com/ink/2010/main" type="inkDrawing" rotatedBoundingBox="3266,6006 18995,6187 18994,6284 3265,6103" shapeName="Other"/>
        </emma:interpretation>
      </emma:emma>
    </inkml:annotationXML>
    <inkml:trace contextRef="#ctx0" brushRef="#br0">72 13 140 0,'-10'1'355'16,"4"-2"32"-16,-3 1 18 0,1-3-59 16,0 3-124-16,1-2-83 0,1 1-43 0,1-2-20 15,-1 3-8-15,4-1 0 0,-1 0-3 16,2 0-4-16,-1 1-10 0,2-2-8 15,2 2-10-15,2 0-6 0,1 0-6 0,3 0-2 16,2 0 0-16,4 2-2 0,1-2-2 16,1 1-2-16,4 0-6 0,0 0-2 0,2-1-1 15,2 2-3-15,2-1-1 0,1-1 0 16,4 1-1-16,2 1 1 0,0-2-1 15,2 3 0-15,3-2 3 0,0 2 0 0,2 0 3 16,0-3-1-16,1 3-2 0,0-2-1 16,2 2 0-16,0 0-2 0,-1-3 0 0,2 2-2 15,0 0 1-15,0 0 5 0,2-1-2 16,-2 0 1-16,0 1-2 0,1-2 4 15,-1 3-1-15,1-2-3 0,2 1 0 0,1-1 1 16,2 1 1-16,2-2-2 0,3 2 4 16,0-1-2-16,3-1-2 0,1 0 0 0,0 0-1 15,0 0 0-15,2 0 1 0,-1 0-2 16,2 0 0-16,-1-1 2 0,0-1-1 15,0 2 1-15,1-1 5 0,-2 1-2 0,2 0 0 16,0 0-2-16,0 0-1 0,1 0 2 16,2 0-6-16,2-1 1 0,1 1 1 0,0-1 2 15,0 1 0-15,1 0 0 0,-1 0-2 16,0-2-2-16,0 1 5 0,1 1 1 0,-1-1-1 15,-1-1-1-15,2 2 3 0,0 0 2 16,-2 0-5-16,3 0 1 0,-1 0 0 0,1 0 2 16,-1 2-2-16,-1-1 0 0,-2 0 0 15,-1 1-2-15,0-1-1 0,-3 1-4 16,-2 0 1-16,-1-1 0 0,-1 1 3 0,0 0 0 15,-3 0 3-15,0-1 3 0,-2 2 1 16,2-2 0-16,0 1-2 0,0 1 0 16,0-2-2-16,2 1 0 0,-1-1-1 0,1 1 1 15,0-1 0-15,-2 1 0 0,2 0 0 0,-2 0-3 16,-2-2 0-16,1 0 0 0,0 2-1 15,-2 0 0-15,1-2 2 0,0 0 3 16,-1 0 3-16,0 2-4 0,1-1 0 0,-1 0 3 16,0 1-3-16,0-1-2 0,3 2 1 15,-1-3 3-15,1 2-1 0,1-2-2 0,1 1-1 16,-1-1 2-16,2 1-3 0,0 1 0 15,1-2-1-15,-2 1 3 0,3 0 0 16,0-1-3-16,1 0 2 0,1 0 1 0,-1 0-1 16,1 0-2-16,2 0 2 0,2 0 1 0,0 0 1 15,1 0-1-15,2 0 1 0,-1 0 1 16,3 0-2-16,-1 0 0 0,0 0 2 15,0 0-2-15,0 0-1 0,0 0 1 0,2-1 3 16,-1 0 3-16,1 1-2 0,1-2 2 16,0 2 0-16,2 0 0 0,2 0-2 0,3 0-2 15,2 0-2-15,0 0 0 0,0 0 1 16,-1 0 1-16,0 2-2 0,1-2 0 15,-4 1 1-15,0 0-1 0,2 0-1 0,-2-1-1 16,2 1 2-16,0 1 1 0,2-1-1 16,4 2 2-16,-1-2-1 0,2 0-1 0,1 0 2 15,-3 2-1-15,2-1-1 0,-2-1 0 16,0 1 4-16,0-1 0 0,-1 0-2 15,3 1 1-15,-1 1 4 0,1-2 0 0,2 2-3 16,1 0 2-16,-1-3-2 0,-1 3-1 16,-1 0-1-16,0-1 0 0,-4 0-1 0,0 1-1 15,-1 0 3-15,-2-1 0 0,0 0-1 0,0 1 0 16,1 0 1-16,0-2 3 0,2 1-2 15,-1 1 0-15,1-1 2 0,-4 2 1 16,1-1-2-16,0 0-2 0,-3 0-1 0,-2-1 4 16,2 0 1-16,-1 1-1 0,-2-2-1 15,1 1 2-15,-1-1 2 0,-1 2-5 0,1-3-1 16,-1 2 1-16,0 0-2 0,-3 1-1 15,-1 0-1-15,-1-1 2 0,-2 0-1 16,0-2 2-16,-1 0 0 0,-3 0 3 0,1 0 3 16,-2 0 2-16,-1 0 1 0,-1 0 1 15,1 0 3-15,-3 0-2 0,2 0-3 16,-1 0 0-16,0 0-2 0,0 0-3 0,-1 0-1 15,0 0-2-15,-1 0 1 0,-2 0-3 16,-2 0 0-16,-2 0 1 0,-4 0-1 0,0 0 1 16,-5 0-4-16,-3 0 3 0,0 0 0 15,-3 0 0-15,0 0-2 0,-2 0 0 0,-2 0 3 16,0 0-2-16,-2 0 0 0,-2-2 4 15,-1 0 2-15,0 2 6 0,-1 0 10 16,-2 0 16-16,1-2 13 0,-1 1 12 0,1 1 14 16,-1-1 7-16,-1-1 2 0,1 2-5 15,1 0-9-15,-1-2-4 0,0 0-9 0,1 2-6 16,2 0-6-16,-1 0-2 0,-1 0 0 15,4 0 1-15,-1 0 3 0,1-2 6 16,1 1 6-16,0 0 2 0,0-1-1 0,1 1-1 16,0-2-3-16,0 1-10 0,-2 1-9 15,-1-2-6-15,1 2 3 0,-3-1 3 0,-1-1 6 16,1 2 11-16,-2 0 9 0,0 0 4 15,-3-2 2-15,1 2-3 0,-2 1-1 16,0-2-4-16,-1 1-2 0,-1 1-1 0,-1-1-4 16,-2 0-2-16,1 1-3 0,-1-1-3 15,0 1-3-15,-2 0-5 0,2 0-2 0,-2 0-7 16,0-2-5-16,1 2-6 0,-1 0-5 15,-1 0-2-15,0 0-5 0,2-1-1 0,-2 1-1 16,0 0-3-16,0 0 0 0,-2 0-2 16,1 0-1-16,-1 0-1 0,0 0-1 0,-2 0 1 15,-2 0 0-15,-1 0-2 0,0 0-10 16,-1 0-27-16,-2 0-56 0,-1 0-114 15,-1 0-111-15,-2-1-71 0,1-1-77 0,-5 2-149 16,-2-3-118-16,0 2 21 0,-2-2 63 16,0 0 48-16,0 3 74 0</inkml:trace>
  </inkml:traceGroup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5999.51074" units="1/in"/>
          <inkml:channelProperty channel="Y" name="resolution" value="15999.51074" units="1/in"/>
          <inkml:channelProperty channel="F" name="resolution" value="3999.51147" units="1/in"/>
          <inkml:channelProperty channel="T" name="resolution" value="1" units="1/dev"/>
        </inkml:channelProperties>
      </inkml:inkSource>
      <inkml:timestamp xml:id="ts0" timeString="2021-10-06T07:10:28.636"/>
    </inkml:context>
    <inkml:brush xml:id="br0">
      <inkml:brushProperty name="width" value="0.26667" units="cm"/>
      <inkml:brushProperty name="height" value="0.53333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985 428 106 0,'-7'-9'325'0,"0"-2"43"0,-1 2 44 0,-1 0-49 16,1 2-105-16,-3-1-68 0,-1 3-44 15,-3 2-38-15,-5 0-32 0,-2 3-14 0,-4 3-3 16,-4 3 1-16,-4 5 4 0,-4 3 4 15,-4 6 0-15,-2 3-8 0,-2 6-4 16,1 6-4-16,1 5-6 0,1 4-5 0,3 7-3 16,6 4-1-16,5-1-4 0,6 1-1 15,6 0-3-15,8-3-2 0,7-2-5 0,11-3 2 16,6-3 1-16,12-3 0 0,9-5 5 15,11-3 4-15,8-5 0 0,7-5-2 16,8-7-4-16,4-7-3 0,3-7-9 0,1-6-7 16,-2-6-2-16,-2-8-1 0,-5-5 1 15,-6-5 1-15,-8-7-1 0,-7-5 0 0,-8-7-1 16,-11-8-2-16,-10-8-4 0,-10-2-3 15,-11-4 0-15,-6-1-2 0,-7 3 2 16,-7 3 5-16,-3 6 5 0,-5 7 11 0,-4 8 6 16,-4 5 5-16,-3 10 11 0,-3 4 12 0,-3 8 7 15,-3 5 2-15,-3 7 3 0,-4 5 10 16,-4 7-1-16,-2 8-13 0,-3 7-4 15,-3 5 20-15,0 9 31 0,2 8 17 0,4 9 17 16,3 7 18-16,8 3 9 0,5 4-20 16,9 3-33-16,8 2-30 0,8-1-24 0,9 0-20 15,6-3-12-15,10-3-8 0,7-5-4 16,9-8 2-16,7-4 7 0,10-7 3 0,8-8 3 15,10-7-1-15,9-10 2 0,6-9-3 16,3-8-8-16,4-8-6 0,1-8-5 0,-4-8 1 16,-1-5-4-16,-6-7-1 0,-5-4-1 15,-6-6-1-15,-6-5-3 0,-10-7-2 0,-7-6 0 16,-7-4-1-16,-6-7-1 0,-7 1 0 15,-5-2 0-15,-5 4 2 0,-5 3 1 16,-7 7 2-16,-2 6 6 0,-6 8 1 0,-4 7 2 16,-4 9 2-16,-6 6-4 0,-2 10 1 15,-6 8-5-15,-4 8-3 0,-4 7-2 0,-3 10-3 16,-4 7 2-16,-3 9-1 0,-1 9-1 15,1 7 2-15,1 8 2 0,4 8 4 16,5 3 1-16,6 3 3 0,6 3 2 0,7-1 2 16,7-2 2-16,7-2-2 0,8-5 0 0,7-4-1 15,7-8 0-15,9-4 1 0,8-6-2 16,10-7 1-16,10-8 1 0,8-8 2 15,7-10-1-15,10-12-3 0,4-8-4 0,6-9 0 16,0-10 0-16,0-5-4 0,-2-8-1 16,-4-5 0-16,-9-6 1 0,-6-7-4 0,-9-7-4 15,-10-3-1-15,-12-4-5 0,-7 0-1 16,-11 3-1-16,-6 2-1 0,-7 9 4 15,-8 6 1-15,-6 8 2 0,-6 8 3 0,-7 9 2 16,-6 11 1-16,-6 5 0 0,-5 12 2 16,-6 8-2-16,-4 8 0 0,-2 7-2 0,-5 12 1 15,1 5 3-15,0 11 3 0,1 6 9 16,5 6 6-16,6 2 3 0,5 5 3 15,9 0 0-15,6-4-5 0,10 1-3 0,7-5-4 16,7-4-2-16,11-5 0 0,6-6-3 0,9-7 1 16,10-5-1-16,6-7-1 0,9-8 2 15,6-8-4-15,8-10 0 0,4-10 0 0,7-8-2 16,-1-8 1-16,2-5 0 0,-3-6 0 15,-3-8-1-15,-5-7 0 0,-9-5-4 16,-7-7-4-16,-11-5-4 0,-10-6-2 0,-10-2-4 16,-7-2 0-16,-8 3 1 0,-6 4 0 15,-5 4 4-15,-4 8 1 0,-4 8 4 0,-6 9-2 16,-3 8 3-16,-5 7-3 0,-3 8 2 15,-3 7 2-15,-3 6-2 0,-5 7 1 0,-1 7 1 16,-3 6 3-16,-2 6-2 0,-1 6 0 16,1 8 0-16,-1 6 1 0,3 9 1 0,4 4-1 15,4 9 4-15,7 3 2 0,9 4 1 16,5 2 2-16,6 1 1 0,11 0-1 15,6-3-2-15,7-1 0 0,11-5-1 0,9-5-2 16,6-5 0-16,10-7 4 0,6-10 4 16,8-6-2-16,5-9 2 0,3-8-3 0,6-10 0 15,0-8-1-15,2-7 0 0,-1-7 3 16,-1-6-2-16,-4-7 1 0,-3-4-1 15,-6-5-3-15,-7-5-5 0,-6-8-3 0,-7-6 1 16,-8-3-3-16,-7-7 0 0,-9-5-1 16,-9-2-1-16,-6-5 0 0,-7 2-1 0,-7 0 0 15,-6 4 0-15,-5 6 1 0,-6 4 2 16,-3 8 0-16,-3 8 1 0,-5 7-2 15,-3 10 0-15,-4 8 1 0,-2 11-1 0,-5 6-1 16,-5 11-3-16,-2 8 3 0,-3 6 2 16,0 7-1-16,-1 7 0 0,4 5 4 0,4 8 3 15,4 4 0-15,4 7 0 0,5 4 1 16,6 6 1-16,6 3-4 0,3 5 0 15,8 6 0-15,5 1 0 0,5 2 0 0,8 0 0 16,6-1 0-16,6 1 0 0,5-4 2 0,7-7 1 16,7 1-1-16,6-8 5 0,5-4 3 15,5-6-2-15,7-6-1 0,5-5 1 0,5-11 1 16,5-9-2-16,5-8-2 0,4-10 1 15,4-12-1-15,2-8-1 0,4-10-2 0,-1-9 5 16,-1-6 1-16,-1-9-1 0,-3-7-2 16,-5-7 1-16,-3-9-3 0,-6-8-5 0,-7-8-5 15,-6-5 0-15,-9 2 0 0,-8 0 0 16,-9 1-1-16,-7 6 0 0,-9 4 0 15,-10 6-4-15,-9 8-1 0,-7 5 2 0,-8 8 0 16,-8 6 1-16,-9 9 3 0,-7 5 2 16,-5 7 2-16,-6 5 0 0,-5 10 0 0,-7 6-1 15,-5 6-2-15,-5 6 0 0,-2 6 1 16,-2 6 2-16,2 6-1 0,2 5 1 15,4 4 4-15,5 7 4 0,7 6-3 0,7 6 1 16,8 8 0-16,9 5 0 0,9 6-3 16,10 5-4-16,9 2-2 0,9 1 1 0,9-1 3 15,9-3 1-15,10-4 0 0,7-3 3 0,6-3 1 16,8-5 1-16,6-7-3 0,8-4 1 15,4-6-2-15,5-8-1 0,6-7 1 16,3-7-1-16,2-9 1 0,0-8-1 0,3-8 1 16,-4-8 0-16,0-8 4 0,-2-6 2 15,-3-9-1-15,-5-6 2 0,-5-9-1 0,-6-6 0 16,-9-9-7-16,-7-6-4 0,-9-7-2 15,-10-2 0-15,-8-4-3 0,-6 3 0 0,-8 2 4 16,-5 8 4-16,-5 6 0 0,-8 10 2 16,-4 10 4-16,-7 6 1 0,-5 9-4 0,-6 8 0 15,-5 7-1-15,-7 6-2 0,-5 9-2 16,-6 6 1-16,-4 8 1 0,-3 6-2 15,-2 6 3-15,1 7 0 0,3 5 1 0,4 6 0 16,5 6-2-16,9 2 3 0,9 3-2 16,10 2-2-16,9 1 2 0,10 1-4 0,11-2 3 15,9-2-8-15,9-2-27 0,9-6-56 16,9-4-123-16,8-6-139 0,12-7-94 15,6-6-183-15,5-7-187 0,6-7-56 0,3-6 64 16,2-8 108-16,-2-3 76 0,-3-9 182 16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5999.51074" units="1/in"/>
          <inkml:channelProperty channel="Y" name="resolution" value="15999.51074" units="1/in"/>
          <inkml:channelProperty channel="F" name="resolution" value="3999.51147" units="1/in"/>
          <inkml:channelProperty channel="T" name="resolution" value="1" units="1/dev"/>
        </inkml:channelProperties>
      </inkml:inkSource>
      <inkml:timestamp xml:id="ts0" timeString="2021-10-06T07:10:32.558"/>
    </inkml:context>
    <inkml:brush xml:id="br0">
      <inkml:brushProperty name="width" value="0.26667" units="cm"/>
      <inkml:brushProperty name="height" value="0.53333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159 201 233 0,'-11'0'376'0,"0"-2"43"0,-3 1-3 0,2-2-70 15,-2 2-86-15,0 0-88 0,-1-1-50 16,3 2-34-16,-1 0-15 0,1 2-9 0,2-1-7 16,3-1-13-16,0 1-5 0,2-1-6 15,2 2-10-15,3-1-6 0,2-1-3 0,3 3 6 16,3-3-2-16,6 4-1 0,4-2 5 15,7-1 0-15,4 0 0 0,5-1-1 16,4-1-1-16,6 0-4 0,5-3 3 0,4 0 1 16,5-1 5-16,7 0 0 0,2-1 4 15,9-3 7-15,3 1-3 0,9-1-2 0,5-1-4 16,4 1-5-16,5-1-6 0,2 0-6 15,2 1-5-15,-1-1 0 0,-1 2 1 0,0-2-1 16,0 1-1-16,-1 0 1 0,2 3-1 16,-2-1-4-16,-3 2-2 0,-1 0 0 15,-4 1-1-15,-3 2-1 0,-4-1 2 0,-3-1 3 16,-5 1 0-16,-3 0-1 0,-4 0 1 15,-3 2 0-15,-2-2 0 0,-4 1-1 0,0 0-1 16,-3-1 1-16,-3 2-1 0,-1-1 3 16,-1 0 1-16,-1 1-3 0,0-2 0 0,-1 3 0 15,-1-1 1-15,0 0-4 0,-1 1-1 16,-3 0 0-16,2 1 1 0,-1 0 1 15,-1-1-3-15,-2 2 5 0,0-1 0 0,-1 0 4 16,0-1-3-16,1 2 1 0,-2-1 2 16,2 0-3-16,-1 0 1 0,1-1-2 0,1 0 2 15,2 0 1-15,1 0-1 0,-2 0-2 16,2 0 0-16,-1 0 1 0,-1 0 0 15,2 0 1-15,-1-1-3 0,-2 0 2 0,1 0 0 16,-1-1-2-16,0 2 1 0,-1-1-2 16,1 1 2-16,-2-1 0 0,-1 1 0 0,-1 0 1 15,1 1 0-15,-2-1-1 0,1 1 0 16,-1 1 0-16,-3 0 2 0,-1-1-1 15,1 0 0-15,-3 2 1 0,1-2 0 0,-3 1-1 16,1 0 0-16,-3 0-2 0,2 1-1 16,-4-2 2-16,-1 1 0 0,-1-2 1 0,-3 3 0 15,-1-2 1-15,-1 2-1 0,-2-2-3 16,-3 1 1-16,-1-2 1 0,-2 0 0 15,1 2 0-15,1-1 1 0,1-1 2 0,1 1 1 16,0 1-2-16,2-2 4 0,-2 1-2 16,4 0 2-16,-1 1 1 0,2 0 0 0,1-1 1 15,0 0-1-15,2 1 2 0,0-1-3 16,0 0-1-16,2 0-2 0,-2-1 0 15,-1 2-2-15,1-1-1 0,-1 0 3 0,1 1-1 16,-2 1 1-16,0 0 2 0,-3 0-1 16,-1 0 2-16,-2-1-5 0,-4 0 0 0,-2 0 1 15,-3 0-2-15,-2-2 4 0,-2 2-2 16,-1-2 3-16,-1-2 0 0,2 2-2 15,-1-4 3-15,1 2-3 0,1 0 0 0,2-2-3 16,2 0 1-16,4 0 2 0,5 1 0 16,7-1 2-16,3 2 2 0,6-1 3 0,5 2 2 15,3 1 1-15,3 0-3 0,3 0-1 16,1 1-1-16,5 0-2 0,0 1-1 0,4-1-6 15,-1 1 2-15,2 1 4 0,0-2-2 16,0 1 1-16,3 0-2 0,-2-1 5 0,2 0-4 16,1-1 1-16,0 0 0 0,1 0-1 15,-1 0 0-15,1-1-1 0,1 1 1 0,0-3-1 16,1 2 5-16,1 0 3 0,2-1 3 15,-2 0 6-15,3 0 2 0,-2 1 2 16,4 1-9-16,0-2 2 0,1 1 0 0,2 1-3 16,1-1-4-16,-2 1 0 0,-2 0 4 15,1 0-4-15,-5 0-3 0,0 0-3 0,-3-1 1 16,0 0-1-16,-2 1 3 0,0 0-3 15,-3 0 2-15,0 0 1 0,1 0-1 16,0 1 0-16,-1 1-2 0,3 1 2 0,0-2-4 16,2 3 1-16,-1-1 0 0,1 1-1 15,-2-1 3-15,-2 0-4 0,1 1 1 0,-2 1 2 16,-1 0 0-16,-3 0 1 0,0 0-1 15,-1-1 3-15,-2 1-1 0,1-1-2 0,-4-1-1 16,1 1-1-16,-2 1-2 0,-1-3-1 16,0 2 2-16,-1-1-1 0,-2-1 0 0,-2 0 1 15,-3 1 0-15,-2-3-6 0,-2 1 2 16,-5-1 2-16,-1 0 0 0,-3 2-1 15,-2-2 2-15,-3 0 7 0,-2 0-2 0,-1 1-4 16,0-1-4-16,-3 1 5 0,2 1 2 16,0-2-3-16,-2 3-6 0,0 0 3 0,2-2 5 15,-1 2-3-15,2 0-1 0,2 1 1 16,1-1 8-16,-2 1-3 0,3 0-1 15,-1 1 0-15,1 0 1 0,0 0 2 0,0 0-3 16,0-2 2-16,2 3-2 0,-1-2 1 16,1 3-4-16,-1-3-1 0,1 1 1 0,-1-1-1 15,1-1 1-15,-2 2 0 0,0-1 1 16,2-2-1-16,-2 1 1 0,-2-1 1 15,0 0 0-15,-1-1-1 0,-2 0-1 0,-2 1 0 16,-1-2 0-16,-2 0-1 0,-2 2 1 16,-1-1 1-16,-2-1 1 0,-2 0-2 0,1 0 0 15,-2 0 0-15,2 0-1 0,-1 0-2 16,2 0 1-16,0 1 1 0,3-1 3 15,1 0-2-15,2 2 4 0,2-2 0 0,0 0 2 16,0 4-1-16,2-4-2 0,-2 0 1 16,1 0-1-16,0 2 1 0,-2-1-2 0,0-1 0 15,-1 3 1-15,-2-3-3 0,-2 1 0 16,-2-1-3-16,-1 1 1 0,-2 1 1 15,-1-2 1-15,0 2 1 0,-1-2-1 0,-2 0 1 16,0 0-1-16,-1 0 0 0,1 1 0 16,1-1 0-16,-1 0 2 0,0 0 0 0,1 0-2 15,0 0 1-15,-2 0-1 0,1 0 0 16,-1 0-1-16,-2 0 1 0,0 0-6 15,1 1-22-15,-2 1-42 0,0-2-42 0,0 0-29 16,0-2-45-16,0 1-118 0,-2-2-175 16,0 1-61-16,-1 0-14 0,0 0 1 0,0 1 28 15,3-2 116-15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5999.51074" units="1/in"/>
          <inkml:channelProperty channel="Y" name="resolution" value="15999.51074" units="1/in"/>
          <inkml:channelProperty channel="F" name="resolution" value="3999.51147" units="1/in"/>
          <inkml:channelProperty channel="T" name="resolution" value="1" units="1/dev"/>
        </inkml:channelProperties>
      </inkml:inkSource>
      <inkml:timestamp xml:id="ts0" timeString="2021-10-06T07:10:41.025"/>
    </inkml:context>
    <inkml:brush xml:id="br0">
      <inkml:brushProperty name="width" value="0.26667" units="cm"/>
      <inkml:brushProperty name="height" value="0.53333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68 59 113 0,'-6'-1'263'0,"2"1"26"15,0-1-28-15,0 1-40 0,-2 0-45 16,2-2-39-16,0 2-34 0,0-1-18 16,-1 1-6-16,0 0 5 0,3-1 8 0,-2 1 0 15,1 0-5-15,0 0-8 0,2 0-14 16,-1 0-14-16,0 0-18 0,0 0-12 0,1 0-9 15,1 1-5-15,-2-1-5 0,2 3 0 16,0-1 3-16,2 1 5 0,-1 0 6 16,2 2 1-16,1 0 4 0,0 2 1 0,2-3 0 15,1 2-3-15,1 1 0 0,4-1-2 16,1 2 8-16,3-1 3 0,2-1 1 0,4 1 2 15,1-3 0-15,5 3-2 0,1-2-7 16,2 0-4-16,2-2-5 0,2 1-3 16,0 0-3-16,3-2-5 0,-1 1 1 0,3 1-1 15,-1-2-2-15,1 1 2 0,3-1 0 16,-2-1 0-16,2 2 2 0,-1-2-4 15,1 1 2-15,-2-2-3 0,1 3-1 0,0-3 0 16,0 1-1-16,0 1 4 0,-1-1-1 16,2-1 0-16,-2 0 1 0,1-1-1 0,-3-1 1 15,0 2-2-15,-2-1 1 0,-1 0 1 16,-2-1 4-16,-2 2-3 0,-2-2 1 0,-1 2-2 15,-3-1-2-15,-1 1-2 0,0 0-2 16,-2 0 2-16,-1 0 0 0,0 1 2 16,0-1 2-16,0 0 2 0,0 0 0 0,1 0 1 15,1 0-3-15,0-1 1 0,4 0 1 16,0-1-1-16,0 1-1 0,3-1-1 0,0-2 0 15,2 0 1-15,2 0-1 0,2 1 0 16,0-1 0-16,3 1 1 0,0-1 0 16,0-2-4-16,1 3 1 0,-1 0 1 0,0-1 1 15,-3 4 0-15,0-4 1 0,-3 4 2 16,-1 0-1-16,-1 0-2 0,-2 0-3 15,-1 0 2-15,1 2 1 0,-2 0-1 0,1-2 0 16,-2 3 1-16,1-2 1 0,-1 2-1 16,1 0-1-16,-1-3-2 0,3 2 3 0,-1-1-2 15,2-1 2-15,-1 0 0 0,3 0 0 0,0 0 4 16,1 0-1-16,3 0-2 0,0 0 2 15,1-1-2-15,0 1-1 0,1 0-1 16,0 1 0-16,1-1 1 0,0 1-3 0,0 1 2 16,0-1 0-16,-2 0 0 0,1 1 1 15,-1 0-1-15,0-1 1 0,-1-1 1 0,-2 1-2 16,3 1-1-16,-3-2 1 0,1 0 1 15,3 0 0-15,-2 0-1 0,0 0 1 16,3-3 1-16,0 2 1 0,0-3 1 0,1 2-1 16,0-4 1-16,-1 3-1 0,1 0 0 15,-1-1-2-15,0 4-1 0,-3-4-2 16,-1 2 0-16,-2 2 2 0,1-1 0 0,-4 1 1 15,1 1-1-15,-3-1 0 0,1 2 1 16,-1-2 2-16,0 0-1 0,1 2-1 0,0 0 1 16,0-2 2-16,2 0-3 0,0 0 1 15,1 0 0-15,0 0-1 0,0 0-3 0,1-4 0 16,-1 4 1-16,2-2-1 0,-2 0 0 15,1 0 0-15,-1 0 1 0,0 1 1 16,-1-2 1-16,-1 2-1 0,-2 1 2 0,0-1-1 16,-2 0 1-16,1 1-1 0,-2 0 0 15,2 0 0-15,-2 0-2 0,0 0 1 0,1 1 2 16,1-1 0-16,-1 0 0 0,1 0-1 15,2-1 0-15,2 1-1 0,-1-3-2 16,2 2 2-16,3 0-1 0,1-1 2 0,0 0 1 16,2 1 1-16,1-2-2 0,-3 3 1 15,0-1 1-15,0 1-1 0,-1 1-1 16,-2-1-2-16,-1 3 1 0,0-2-1 0,-4 1 1 15,1 1 0-15,-2-2 0 0,-1 2 0 16,0-1 3-16,-1-1 0 0,-2-1-2 0,0 3 0 16,1-3 0-16,-1 1 2 0,1-1 1 15,1-1-1-15,2 1 3 0,-1-3 1 0,3 3-2 16,2 0-1-16,1 0-3 0,1 0 0 15,2 0-3-15,1 3 1 0,0-2 2 16,2 0 1-16,-1 0 0 0,1 2-2 0,-2-2 2 16,-1 1 1-16,0 2 0 0,-2-4-2 15,-1 3 3-15,-3 0-1 0,1-2 0 0,-4 2-2 16,1-3 0-16,-4 0 0 0,0 0 0 15,-1 2-2-15,-1-2 0 0,0 0 2 16,-1-2-2-16,1 2 2 0,0-2-1 0,0 1 1 16,2 0-1-16,3-2-1 0,-1 0 1 15,3 1 0-15,1-2 1 0,1 3 0 0,1-2 0 16,0 1-2-16,1-2 0 0,1 3 1 0,-1 0-1 15,1 0-3-15,-2 1 3 0,0 1 1 16,-2 0-2-16,-1 0-2 0,-2 2-2 16,-1-3 3-16,1 1-7 0,-3-1 5 0,1 0 2 15,0-1 3-15,1 1 0 0,-1-3 0 16,0 2 7-16,-1-1-5 0,2 0-1 0,1 0 0 15,1-1 0-15,1 1 0 0,2-2 0 16,-1 3 0-16,1-1 0 0,4-1 0 16,-1 0-1-16,3 2 1 0,0-2 0 0,3 3-2 15,-1 0 2-15,-1 0 1 0,-1 3 2 16,-1-2 1-16,-1 2-2 0,-1-2 1 0,-2 1 1 15,-1-1 0-15,-2 0-5 0,0-1 1 16,-2 0 1-16,0 0-1 0,-1-1-1 16,-2 0-2-16,3-2 3 0,-3 0 0 0,2 1 2 15,1 0-1-15,0-1-1 0,2 0 1 16,0 1 1-16,3 0-2 0,1-2-2 15,1 0 1-15,2-1 2 0,-1 2-1 0,3 0 1 16,-4 0 1-16,2 2-1 0,-2-1-1 16,-1 2 0-16,-1-2 0 0,-2 1 0 0,-1 1 0 15,-3 1 0-15,-1 1 3 0,-2-1-1 16,-1 0-1-16,-3 0 0 0,-1 1 0 0,0-1 2 15,-3-1-3-15,0 1 1 0,-1 0-1 16,1 0 0-16,-2-1 1 0,0 3-1 16,1-3 0-16,1 0 0 0,3 1 2 0,0-1-1 15,0 0-4-15,2 0 1 0,1-1-1 0,0 1 2 16,1 0 0-16,-2 0-1 0,2 0 1 15,-1 0 2-15,1 0 1 0,0 0-2 16,0 1 1-16,0-1-1 0,1 0 1 0,1 0 0 16,-1 0 0-16,2 0 0 0,0 0-1 15,1-1 1-15,0 1-1 0,1 0 0 0,2-1-1 16,0-1 1-16,1 2 0 0,2-1 3 15,1 1 3-15,1 0 4 0,2 0 0 16,1 0-2-16,-1 1-1 0,0-1-2 0,0 2-2 16,-2-1-3-16,-1-1 0 0,-1 0 1 15,-2 0 1-15,-3 0-1 0,1-1 0 0,-2-1 0 16,-1 2 1-16,-1-1 2 0,0-1 0 15,-1-1-1-15,1 2 0 0,-1-3 2 16,0 2-4-16,1-3-1 0,-1 1 0 0,1 1 2 16,0 0-1-16,1-1-3 0,1 1 1 15,0 0 1-15,2 0 1 0,1-1-1 0,0 4-1 16,-1-3 2-16,1 2-4 0,0-1 3 15,-3 1 1-15,0 1-1 0,1-1 2 16,-4-1-1-16,2 2 6 0,-3 0-4 0,1-2-1 16,0 1 0-16,-1 1-2 0,-1-1 0 15,0-1 2-15,-2 1-2 0,2 1-2 0,-1-1 0 16,1 0 1-16,1 1 1 0,0-2-2 15,0 1 1-15,0 1 3 0,0 0-1 16,0 0 0-16,0 0 1 0,-2 0 1 0,0 1-2 16,0 1-1-16,-2 0 1 0,0-1-1 15,0 1-1-15,-2-1-2 0,1 0 3 0,-2-1-1 16,0 0-2-16,0 0 0 0,-2 0 3 15,1 0 1-15,-1 0 0 0,0 0-2 16,-1 0 2-16,2 0 0 0,0 0-1 0,-1-1-3 16,1 1 1-16,1-1 4 0,-1-1-2 15,1 2 0-15,2-1 0 0,-2 1 1 0,1-1-3 16,2 1-1-16,-3 0 3 0,2 0 1 15,-2 0-1-15,-1 0 0 0,1 0 0 16,0 0-1-16,-1 0 0 0,1 0-4 0,1 0 4 16,1 0 1-16,-1 0 2 0,2 0 1 15,0 1-2-15,3-1 1 0,1 1-2 0,0 1 0 16,1-1-1-16,-1 0 0 0,0 1-1 15,-1 0 1-15,-2-1 1 0,1 0-1 16,-2 2 1-16,0-3 0 0,0 1 3 0,-1 1-2 16,-1-2-2-16,1 0 0 0,-4 0-1 15,2 0 0-15,-2-2-3 0,1 1 3 0,-1 1 1 16,0-1-3-16,-1-1 2 0,2 2 1 15,-2-1-2-15,3 1 2 0,0 0-1 16,1 0 2-16,1 0-2 0,3 1 1 0,-1 2 1 16,0-2-1-16,2 1 3 0,-2-2 0 15,0 3-1-15,1 0 1 0,0-2-1 0,1 2 2 16,0-3-3-16,-2 2 1 0,0-1 3 15,-2 0 0-15,-2 1 1 0,-2-2-3 16,1 0-2-16,-3 0-1 0,2 0 0 0,-4 0 0 16,2-2 0-16,0 1 0 0,0 1 1 15,2-1 2-15,-1-1-2 0,2 2 0 0,1 0-2 16,0 0 1-16,0-2-1 0,3 1 0 15,0 1 1-15,1-1 1 0,2 1 2 16,1 0-2-16,4 1 0 0,-1 0 2 0,2 1 2 16,1 1-3-16,0 1-1 0,0-1 0 15,-2 0 1-15,-4 0-2 0,0 0 1 0,-4 0 0 16,-3-1 0-16,0 0 0 0,-4 0 0 15,0-2 1-15,-1 1-5 0,-2-1 1 16,2 0 2-16,-2 0 1 0,2-1 0 0,-2-1-2 16,1-2 3-16,2 1-1 0,2-2 0 15,1 1 2-15,-2 1-2 0,3 0 0 0,-3 1 2 16,1 0-1-16,-2-1 0 0,-2 2-3 15,-2-1 0-15,-1 1 1 0,-2 1-3 16,-1-3 1-16,0 3-4 0,-2 0 0 0,0 0-2 16,-1 0-3-16,0 0 0 0,0 0 1 15,0 0 3-15,0 3 1 0,0-3 2 0,2 1 2 16,-1 1 2-16,0-2 0 0,2 0 0 15,0 0 1-15,2 0 1 0,0-2 0 16,0 1 1-16,1-2-2 0,-1 3 1 0,-1 0-1 16,0-2 0-16,-1 1 0 0,0 1 0 15,-2-1-3-15,1-1-4 0,-2 1-11 0,-2 0-22 16,-1-1-39-16,-1 0-92 0,-3 0-165 15,1-1-86-15,-5-1-38 0,1-1-4 0,-1 2 25 16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5999.51074" units="1/in"/>
          <inkml:channelProperty channel="Y" name="resolution" value="15999.51074" units="1/in"/>
          <inkml:channelProperty channel="F" name="resolution" value="3999.51147" units="1/in"/>
          <inkml:channelProperty channel="T" name="resolution" value="1" units="1/dev"/>
        </inkml:channelProperties>
      </inkml:inkSource>
      <inkml:timestamp xml:id="ts0" timeString="2021-10-06T07:11:09.091"/>
    </inkml:context>
    <inkml:brush xml:id="br0">
      <inkml:brushProperty name="width" value="0.26667" units="cm"/>
      <inkml:brushProperty name="height" value="0.53333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679 314 68 0,'-2'-9'321'0,"-1"-1"31"0,-3-3 20 15,-1 2-33-15,1-1-127 0,-5 0-75 0,0-1-38 16,-2 2-18-16,-1-2-4 0,-2 1 1 15,-1-1 9-15,0 2 7 0,-3-1-3 0,2 3-7 16,-1-1-12-16,0 1-12 0,-2 3-17 16,1 2-15-16,-4 3-7 0,-2 2-7 15,-1 3-1-15,-2 2 1 0,-3 3 1 0,1 4 3 16,-2 5 2-16,0 2 1 0,1 3-3 15,2 1-4-15,-1 5-1 0,5 0-5 0,3 2-1 16,2 1-2-16,5 2 1 0,3 0 0 16,5-3-2-16,4 1 1 0,4-2-1 15,6-1-1-15,5-3 1 0,4 0 2 0,7-2 2 16,7-2-1-16,5-2 0 0,6-3 0 15,7-1-1-15,3-4-3 0,7-2-2 0,2-3-1 16,3-4-1-16,1-3-1 16,-1-3 0-16,-3-5 0 0,-3-3 1 0,-5-3 2 15,-5-5-1-15,-5-3-1 0,-7-7 1 0,-5-2-1 16,-4-6 0-16,-7-1-1 0,-6-2 1 15,-6 2 0-15,-3 1 0 0,-8 0 1 0,-1 3 1 16,-5 6-1-16,-5 1 0 0,-1 4 2 16,-4 4-2-16,-2 3 0 0,-4 3-1 15,0 3 1-15,-5 3 1 0,-1 2-1 0,-1 4 0 16,-2 1 1-16,0 4 1 0,1 3 0 15,-1 4 0-15,0 3-2 0,2 3 2 0,1 4-1 16,1 5-1-16,5 3 1 0,3 4 0 16,4 4 0-16,3 2-1 0,6 0 1 15,4 0 1-15,6 0-2 0,5-3 0 0,6-1 0 16,5-1 1-16,5-5-1 0,9-1-2 15,7-3 2-15,9-3-1 0,8-3 1 0,4-4 1 16,7-1-1-16,2-5 0 0,0-5-1 16,1-1 0-16,-2-6-3 0,-3-3 2 0,-3-5-2 15,-3-4 3-15,-1-5 1 0,-5-6 0 16,-4-5 3-16,-4-4-1 0,-5-6-2 0,-7-2 0 15,-7-3-1-15,-5 1-1 0,-7 2-1 16,-4 2-1-16,-7 2 0 0,-4 4 2 16,-4 4 0-16,-7 4 1 0,-3 5 0 0,-6 3 1 15,-5 7 4-15,-2 2-1 0,-5 4 3 16,-4 2 0-16,-1 6-1 0,-3 1 0 0,-1 4-2 15,-1 3-1-15,1 2 1 0,2 4 0 16,3 1 0-16,3 3 1 0,6 2 0 16,4 4 0-16,7 4-2 0,5 1 0 0,8 1 2 15,4 1-1-15,8-1-1 0,8 2-2 16,5-3 1-16,6 0-2 0,8-2-3 0,7-3 1 15,7-1-1-15,7-2 3 0,6-4-1 16,5-3 2-16,5 0 0 0,3-8 1 16,2-3 2-16,3-2-2 0,-1-6 0 0,-1-6 0 15,-2-3 0-15,-4-7 0 0,-5-5-1 16,-4-9 0-16,-9-5 0 0,-6-6-2 0,-8-4 0 15,-7 0-1-15,-6-1 1 0,-8 2 0 16,-5 3 0-16,-7 4 0 0,-5 6 1 16,-6 5 1-16,-4 6 0 0,-5 4 1 0,-6 6 1 15,-6 4 2-15,-6 6-1 0,-5 3-2 16,-3 6-1-16,-5 4-1 0,0 3 0 0,-1 3 0 15,2 6 1-15,2 1 0 0,5 3 0 16,3 5 0-16,3 1 0 0,7 3-2 16,4 2 1-16,7 1-1 0,5 0 2 0,6 1 0 15,8-2 1-15,6-2 1 0,10 0 0 16,8-3 5-16,12-3-2 0,9-3-4 0,12-3-1 15,7-5-3-15,8-2 0 0,8-6-6 16,3-4 9-16,3-5 4 0,2-4 0 0,1-7-1 16,-1-3 1-16,0-7 2 0,-4-6-7 15,-2-5-3-15,-4-8-1 0,-8-6 1 0,-5-3 3 16,-7-1-3-16,-10 0 1 0,-7 4-1 15,-8 5 2-15,-9 7 0 0,-9 3-1 0,-8 6 3 16,-10 4-1-16,-9 6 2 0,-8 3 3 16,-12 5-1-16,-6 3-2 0,-10 5 0 15,-4 3 0-15,-6 2-2 0,-1 4-2 0,-1 1 0 16,1 6 1-16,2 2 1 0,2 3 1 15,5 0 0-15,2 5 0 0,5 0 0 0,8 3 0 16,4 1 0-16,7 0 0 0,6 2 0 16,9 0-1-16,6-1 1 0,10 0 1 15,8-3 0-15,10 3 4 0,11-4-1 0,12-1 0 16,10-2 0-16,14-4 0 0,6-3-3 15,8-5 2-15,5-2-3 0,-1-5 1 0,3-4-1 16,-4-5-1-16,-2-2 0 0,-7-8-2 16,-3-3 2-16,-7-5 0 0,-6-4 0 15,-5-5-1-15,-8-7 2 0,-8-5-2 0,-6-1 1 16,-7-3-2-16,-9 3 3 0,-6 1 0 15,-6 5-1-15,-8 4 0 0,-8 5 0 0,-3 5 0 16,-10 3 0-16,-7 6 1 0,-6 6-2 16,-7 5 2-16,-6 2-1 0,-4 6-1 15,-3 3 3-15,-3 5 2 0,-1 3 1 0,1 4 2 16,3 4 0-16,3 2 3 0,4 2-4 15,4 2-3-15,8-1-1 0,5 2 3 0,6 0-1 16,7-1-1-16,6-1-1 0,8-1 1 16,7-2 1-16,9-2-4 0,8 0 1 15,7-4 1-15,9-3 2 0,4-2 0 0,7-5 1 16,4-4 0-16,5-3-1 0,4-4 0 15,2-4 1-15,-1-4-2 0,-1-5 2 0,-1-4-3 16,-3-6 1-16,-5-5 0 0,-3-4-2 16,-7-7-1-16,-6-3-1 0,-8-4 1 15,-8-1 1-15,-6 2 0 0,-8 3 4 0,-8 3-1 16,-7 5 1-16,-7 5 1 0,-7 3 1 15,-8 7 0-15,-7 3-1 0,-7 6-1 0,-6 4 3 16,-3 4-1-16,-5 3 0 0,1 5 1 16,-1 3 0-16,2 5 1 0,1 3 1 15,4 5 1-15,3 4-2 0,5 3 2 0,5 3 1 16,5 0-3-16,6 0 0 0,6 0-2 0,6 1 0 15,6-3-2-15,5-1 0 0,7-3 2 16,6-1 1-16,8-4 1 0,7-2 2 16,7-4 0-16,8-5-1 0,8-5-3 0,5-4 0 15,7-5-2-15,4-3-3 0,0-7-1 16,0-4-3-16,-2-6 0 0,-3-7-2 0,-4-8-2 15,-6-6-1-15,-5-5-1 0,-8-5-2 16,-6-1 2-16,-6-2 0 0,-8 5 5 16,-8 4 2-16,-7 4 2 0,-10 9 2 0,-6 7 2 15,-10 5-1-15,-8 5-2 0,-11 7 3 16,-9 4-2-16,-9 7 0 0,-6 6 1 0,-5 6-2 15,-3 3 0-15,0 7-1 0,3 4 3 16,1 4 1-16,5 3 2 0,5 1 1 16,5 4 1-16,7 1-1 0,9-3-1 0,6 3-4 15,9-3 2-15,5 0-2 0,8-3-1 16,8-2 4-16,7-3 0 0,7-3 1 0,9-3 0 15,8-2 0-15,5-4 1 0,10-5-1 16,6-5 0-16,6-7-1 0,3-4-2 16,3-4-3-16,0-5-2 0,-4-5-2 0,-3-8-3 15,-8-5-5-15,-7-2-1 0,-9-4 1 16,-9-3 1-16,-9 1 1 0,-11 2 2 0,-10 0 3 15,-10 4 2-15,-11 2 0 0,-9 6 1 16,-12 2 1-16,-6 4 0 0,-9 5 2 16,-6 1 6-16,-6 4 3 0,-7 1 3 0,-6 4 1 15,-2 2 1-15,-3 1 1 0,-2 2-5 16,-2 2 0-16,3 4-2 0,1 3 1 0,7 2 0 15,4 1-3-15,8 4 0 0,7 1-4 16,6 3-2-16,11 4-2 0,6-1-1 16,12 1 1-16,7 2-1 0,7 0 3 0,9 0 2 15,7-1 2-15,8-1 1 0,7-4-1 16,7-1 0-16,7-4-1 0,8-4-8 0,7-4-16 15,7-6-14-15,6-6-10 0,6-2-12 16,3-7-7-16,0-6 2 0,-1-3 10 16,-5-6 12-16,-4-2 9 0,-6-2 9 0,-8-2 8 15,-8 2 4-15,-8 2 5 0,-9 1 5 16,-8 6 2-16,-7 3 3 0,-11 1 1 0,-7 4 1 15,-11 2-1-15,-9 3-3 0,-8 4-1 16,-9 3 1-16,-8 1-1 0,-7 2 1 16,-5 3 0-16,-4 1 3 0,-3 2 5 0,-4 1 3 15,-2 2 5-15,-5 0 2 0,-2 2 5 16,0 1 1-16,-2-1-2 0,3 4-2 0,6 0-2 15,6 3-1-15,10 0-2 0,9 0-7 16,10 1-3-16,13 2-3 0,7-1-3 16,12 2 0-16,8 0-1 0,8-1 3 0,8 1 1 15,8-1 2-15,8 0 0 0,7-3 0 16,7-2-1-16,7-3-1 0,4-2 0 0,5-3-3 15,4-4-2-15,-2-2-2 0,-1-1-1 16,-4-5-1-16,-5-1-2 0,-5-5-1 16,-6 0 3-16,-7-3-2 0,-8-1 1 0,-6-2 0 15,-5-1 1-15,-9 1 1 0,-7 1-2 16,-7-1 4-16,-8 3 1 0,-8 1-1 0,-5 2-2 15,-8 3 2-15,-5 2 0 0,-5 1-2 16,-5 0-3-16,-4 5 5 0,-2 0 2 0,-5 2 3 16,-1 2 1-16,-3 1 3 0,1 4 5 15,-1 0-1-15,1 2 1 0,8 1 0 0,3 0-1 16,11 2-1-16,10 0-4 0,11 0 0 15,11-1 0-15,13 1-1 0,12 1 1 0,15 0 0 16,15 0 0-16,14-1-2 0,16-3-4 16,8-2-3-16,12 0-2 0,7-5-5 15,4 0-6-15,3-5-6 0,3-1-2 0,-4-2-7 16,-5-7-4-16,-9-1-1 0,-11-3 5 15,-11-2 5-15,-13-2 4 0,-13-1 5 0,-10-1 5 16,-16-1 5-16,-13 1 2 0,-12 0 1 16,-12 3-1-16,-13 0 2 0,-9 0 0 15,-9 2-2-15,-9 2 6 0,-6 1 1 0,-6 1 5 16,-5 1 4-16,-6 2 5 0,-3 3 6 15,-1 1-1-15,-1 0 3 0,2 4-2 0,6 2-2 16,4 2-5-16,5 2-5 0,9 4-3 16,7-1-1-16,6 5-4 0,12 1 0 0,6 1-1 15,9 2 0-15,8 2-4 0,9 2-7 16,9 1-8-16,11-1-18 0,9 1-21 0,11-4-21 15,14-3-62-15,12-1-209 0,10-6-126 16,5-2-57-16,6-1-17 0,1-3 1 16,-5-1 54-16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5999.51074" units="1/in"/>
          <inkml:channelProperty channel="Y" name="resolution" value="15999.51074" units="1/in"/>
          <inkml:channelProperty channel="F" name="resolution" value="3999.51147" units="1/in"/>
          <inkml:channelProperty channel="T" name="resolution" value="1" units="1/dev"/>
        </inkml:channelProperties>
      </inkml:inkSource>
      <inkml:timestamp xml:id="ts0" timeString="2021-10-06T07:11:13.462"/>
    </inkml:context>
    <inkml:brush xml:id="br0">
      <inkml:brushProperty name="width" value="0.26667" units="cm"/>
      <inkml:brushProperty name="height" value="0.53333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1158 176 50 0,'-17'-7'308'0,"-1"-3"48"0,-4 2 31 15,-1 0-53-15,0 0-81 0,-3 0-65 0,-2 1-48 16,-2-2-32-16,-3 2-15 0,0 1-3 16,-3 0 1-16,-1-1 4 0,-2 2-4 15,-2 0-7-15,-1 1-11 0,-2 2-14 0,-2-1-15 16,-1 3-11-16,2 3-10 0,-2 0-8 15,1 3-5-15,0 3-3 0,-1 2 0 0,2 5-3 16,2 3 0-16,1 5 0 0,3 2 0 16,2 4 0-16,5 3-4 0,5-1 0 15,4 3 0-15,5-2 0 0,4-2 0 0,7 1 2 16,6-3 1-16,5 1 1 0,7-3 0 15,5-2-1-15,8-3-3 0,6-3 2 0,6-3-1 16,8-2-1-16,8-7-2 0,4-3 1 16,5-4 1-16,1-5-3 0,0-2-1 15,-2-7 2-15,-2-4 2 0,-3-2 1 0,-4-3 0 16,-6-6-1-16,-4-2 2 0,-8-4 0 15,-5-2-1-15,-9-3-3 0,-5-1 2 0,-9-2-1 16,-3 0-1-16,-8 3 1 0,-3 1 0 16,-5 6-1-16,-5 5-1 0,-3 5 0 0,-4 2 1 15,-5 8 0-15,-4 2 2 0,-7 7 2 16,-4 4 3-16,-4 4 2 0,-2 7-3 0,-3 2 1 15,3 8-2-15,-3 1-1 0,2 5-4 16,1 4 0-16,1 5 0 0,6-1 0 16,3 7 1-16,5-1 1 0,6 1 2 0,6-1-2 15,6-1 1-15,8 0 0 0,7-4-1 16,9 1 1-16,7-6-1 0,12-1 3 0,10-5-1 15,10-1 1-15,14-5 0 0,9-5-1 16,13-6-1-16,7-5-1 0,6-4-3 16,6-5 4-16,3-6 3 0,3-3 3 0,-1-3 0 15,-1-6-1-15,-2-3 1 0,-7-2-6 16,-7-3-1-16,-10-4-5 0,-9 0 2 0,-12-2 1 15,-13-3 0-15,-12-1 3 0,-9 0-1 16,-11 1-3-16,-9 3 0 0,-8 4 1 16,-8 4 2-16,-8 5-5 0,-8 5 2 0,-7 6 2 15,-6 5-1-15,-6 5 0 0,-5 7-1 16,-4 6 3-16,-2 3 1 0,-1 5 0 0,2 5 0 15,3 4 1-15,4 4 0 0,3 1 0 16,10 4-1-16,6-2 0 0,8 5 1 16,7-3-1-16,8 1 1 0,8-1-2 0,10-2 3 15,8 1 1-15,12-3-1 0,10-4 4 16,13-3 3-16,12-6 0 0,13-3-2 0,11-3-1 15,10-6 1-15,9-6-5 0,4-3-3 16,0-4-3-16,-1-3 3 0,-5-4 0 16,-3-5-1-16,-8-2 0 0,-5-5 0 0,-7-3 1 15,-8-3-1-15,-11-3-2 0,-8-3 0 16,-13-1 0-16,-11-4 0 0,-9 2-1 0,-13-1 0 15,-8 1-1-15,-8 3 1 0,-10 5 2 16,-5 6-3-16,-9 5 4 0,-5 6-3 16,-8 6 5-16,-6 7 3 0,-4 4 1 0,-4 7 2 15,-1 3 0-15,0 6 3 0,-1 4-1 16,5 5-4-16,2 0-3 0,5 4 2 0,5 2-3 15,5 3-1-15,9 0-3 0,7 0 3 16,6 2 1-16,10 0 0 0,9-1 0 0,7-3 0 16,11-2 2-16,7 1 0 0,10-6 0 15,10-3 0-15,9-1-2 0,9-6 1 0,8-3 2 16,7-3-2-16,6-7 2 0,8 0 0 15,4-6 0-15,2-4-1 0,-1-3-1 0,-3-2-4 16,-5-5 0-16,-9-2 0 0,-5-3 2 16,-9-4 0-16,-8-2 0 0,-10-1-1 15,-10-3 0-15,-10-1 0 0,-8-1 1 0,-11-3 0 16,-8 0-1-16,-9 1 2 0,-6 3 0 15,-7 2 0-15,-8 7 0 0,-4 5-1 0,-8 5 2 16,-6 6-1-16,-7 5 1 0,-5 6 2 16,-2 4-2-16,-1 7 1 0,1 3-1 15,2 6 1-15,6 2 1 0,5 7 0 0,7 1 0 16,7 2 2-16,8 4 1 0,6-3 1 15,10 2 4-15,8-1 4 0,8-1 4 0,8-2 5 16,10 0 5-16,12-5 3 0,10-3-2 16,9-3-5-16,11-7-3 0,6-2-5 15,6-6-10-15,6-5-1 0,5-6-1 0,3-1-1 16,2-6-2-16,0-5-1 0,1-5 3 15,-3-4-5-15,-6-3-3 0,-6-6-1 0,-11-3-1 16,-9-4 0-16,-11-2-2 0,-11-4-1 16,-10-1 1-16,-11-2 0 0,-6 1 1 15,-9 7 2-15,-7 5 1 0,-8 6 3 0,-7 8 1 16,-7 6-1-16,-8 8 0 0,-7 7 2 15,-4 8-1-15,-2 8-1 0,-2 5 1 0,-2 8 1 16,2 4 2-16,4 4-2 0,3 3 5 16,5 3 0-16,7 0-1 0,4-1-1 15,7 2 1-15,7-3 1 0,6-1 1 0,6-3 1 16,9-3 1-16,5-3 3 0,10-3 1 15,8-5 0-15,8-3-1 0,10-5-1 0,9-7 0 16,9-4-2-16,5-7-7 0,5-5-4 16,-1-4-6-16,2-4-9 0,-4-5-7 15,-2-5-5-15,-5-3 1 0,-5-2 0 0,-5-3 8 16,-6 1 8-16,-8 2 6 0,-5 0 9 15,-8 3 1-15,-6 3 2 0,-7 4 4 0,-4 0 5 16,-5 5 4-16,-6 1-1 0,-6 3 1 16,-6 0 1-16,-6 6-4 0,-8 2-7 15,-4 4-5-15,-5 3 2 0,-6 4 2 0,-2 5 2 16,-2 2 3-16,-1 4 6 0,4 5 2 15,2 1-3-15,3 4 4 0,4 1-3 0,6 4-4 16,5-3-2-16,4 1-3 0,6 1-1 16,7-2-1-16,5 0 2 0,7-4-3 0,7-2 0 15,6-1-1-15,11-6-2 0,6-3 2 16,9-3 0-16,5-6 2 0,7-4 1 15,4-4-1-15,1-3-2 0,4-5-16 0,1-4-10 16,-2-4-7-16,-1-7-6 0,-6-4-2 16,-4-5 2-16,-5-3 9 0,-7-1 7 0,-8-2 4 15,-6 3 7-15,-5 4 5 0,-9 3 2 16,-4 5 5-16,-6 3 3 0,-5 4 3 0,-6 7 1 15,-6 1-3-15,-7 7 0 0,-7 6 1 16,-8 5-3-16,-7 4-1 0,-6 7 2 16,-5 3 6-16,1 4 6 0,-1 2 2 0,3 3 3 15,3 1 5-15,4 1 0 0,6 2-1 16,5-1-6-16,5 1-3 0,7-2-6 0,4-3-6 15,6 2 0-15,5-3-2 0,7-2 0 16,7 0-1-16,5-4 3 0,9-1 1 0,3-4-2 16,8-5-2-16,8-1-1 0,2-4-1 15,6-6-7-15,0-4-7 0,0-6-5 16,-3 1-4-16,-2-7-3 0,-3-3 0 0,-3-2 2 15,-4-4 5-15,-5-7 2 0,-4-1 8 16,-5-5-1-16,-6 0 5 0,-4-4 7 0,-7 4 4 16,-5 2 2-16,-4 1-2 0,-4 5 9 15,-4 2-1-15,-4 5 1 0,-5 3-1 16,-4 5 1-16,-3 4-2 0,-5 5-1 0,-4 6-2 15,-4 6-3-15,-2 5-5 0,-2 8 4 16,0 3 7-16,2 7 3 0,3 4 3 16,5 2 8-16,3 4 5 0,5 3-2 0,5-2-4 15,6 0-1-15,5-1-8 0,4-2-2 16,8 0-4-16,5-5-4 0,5-3 2 0,7-6-1 15,7-1 2-15,5-6-2 0,8-5-4 16,6-6-9-16,4-5-25 0,3-7-28 0,1-5-24 16,1-7-14-16,-2-4-7 0,-6-7 7 15,-2-6 18-15,-7-8 25 0,-7-4 23 16,-4-6 16-16,-7-1 7 0,-4 0 25 0,-6 5 29 15,-4 7 44-15,-3 5 45 0,-5 6 39 16,-5 5 28-16,-1 9 2 0,-5 4 1 16,-3 7-12-16,-4 5-22 0,-3 6-17 0,-1 5-11 15,0 6-11-15,0 2-20 0,0 6-26 16,2 1-24-16,2 2-19 0,3 3-16 0,2 1-13 15,4 1-8-15,3-1-4 0,5 1-2 16,2-1-1-16,5-5-4 0,2 2-1 16,4-5-1-16,5 0 1 0,3-6-7 0,4-3-14 15,3-4-26-15,5-5-38 0,5-4-53 16,0-6-79-16,3-4-71 0,-1-6-52 0,-2-4-17 15,-2-4 17-15,-2-3 41 0,-4-4 72 16,-4 1 73-16,-3 1 68 0,-7 0 46 0,-2 3 33 16,-7 0 31-16,-3 6 21 0,-4 1 21 15,-5 1 26-15,-3 5 17 0,-5 3 20 0,-4 2 10 16,-4 3 14-16,-3 5 7 0,-4 4-1 15,1 3 0-15,-3 4-9 0,2 2-16 0,1 2-20 16,1 4-17-16,5 2-21 0,2 2-20 16,5-1-21-16,2 1-9 0,6 3-8 0,5-4-6 15,4 1-5-15,7-2 1 0,4-1 0 16,8-3-2-16,7-1-2 0,6-4-10 15,9-4-20-15,5-3-34 0,3-4-48 0,2-3-47 16,2-6-37-16,-3-2-23 0,-3-3 1 16,-5-5 26-16,-5-4 41 0,-6-5 47 0,-6-5 39 15,-7-1 35-15,-6-2 26 0,-6-1 44 16,-5 5 42-16,-6 1 26 0,-4 1 28 15,-5 1 22-15,-3 3 14 0,-7 5-24 0,-3-1-26 16,-2 3-15-16,-5 2-25 0,0 0-22 16,-1 5-21-16,2 1-12 0,0 4-7 0,4 0-8 15,1 4-5-15,2-1-5 0,4 3-3 16,3 3-3-16,1 0-3 0,2 2 0 15,0 1-2-15,2 2 0 0,1-1-5 0,0 2-11 16,1 0-15-16,3-2-17 0,-1 0-15 16,3 0-8-16,-1-2-2 0,2-2 11 0,0 1 11 15,-2-1 14-15,1-3 15 0,-2 0 12 16,-3-3 8-16,-2-1-1 0,0 0 4 15,-5-1 4-15,-2 1 0 0,-2-1 3 0,-3 1 1 16,-3-1 2-16,-1 3 0 0,-4-2 0 16,-1 2-2-16,-1-1-3 0,-2 2-2 15,-3-1 1-15,-1 1-3 0,-1-2 2 0,-3 3 1 16,0-2 1-16,-1-2-1 0,-2 3 1 15,0-1 1-15,-1-1 1 0,1 1 0 0,2-1-1 16,-2 1 1-16,3-1-3 0,0 2 1 16,2-1 0-16,0 0-3 0,1 0 2 0,1 0 0 15,2 2 1-15,1-3-1 0,-1 2-2 16,4-1 0-16,-2 1-2 0,3-2 2 0,-1 3 0 15,1-2-1-15,-2 0 3 0,2-1-1 16,-1 0 1-16,0-1 0 0,1 2 1 0,-2 0 0 16,2-1 0-16,-1 0 0 0,2 0-1 15,1-1 0-15,0 2 0 0,4-3 0 16,-1 4 0-16,1-2-5 0,1 0 3 0,0 1 0 15,-2 0 1-15,3 0-1 0,1 1 0 16,-1 0 6-16,-1-1-4 0,0 2 0 0,0 2 0 16,-1-1 0-16,1 0-1 0,-1 1 0 15,-1 0 0-15,-1 0-2 16,1 1 2-16,-3 0 1 0,1 0 1 0,-2 0 2 0,2-1 0 15,0 1 3-15,0-1-3 0,1 1 1 16,0-1-1-16,1-1-1 0,2-1-1 0,1 2-1 16,2-2 0-16,0 0 0 0,1-2-2 15,0 2 1-15,1-1 3 0,-1 0-1 0,1 0-1 16,-1 1 2-16,0 0-2 0,-1 0 1 15,0 0-1-15,-2 1 0 0,-1 0 0 0,0 0-1 16,-3 1 1-16,-1 0-1 0,-2 0 2 16,-1 2-1-16,-1-4 2 0,-2 3 1 0,0-2-1 15,0 1-1-15,2-2-1 0,0 0 0 16,-1 0-1-16,4-3-3 0,-2 0 3 15,0 3 0-15,2-6 0 0,1 4 2 0,0-1 1 16,1 1 0-16,0-1 0 0,0 2-1 16,2-1 1-16,-2-1-3 0,0 2 0 0,0-2 1 15,-1 1-1-15,-2 1-1 0,0-2 1 16,-2 2 1-16,0-1-2 0,-5 0 2 15,2 1 0-15,-3 0 0 0,0-2 0 16,0 3 0-16,1-1 5 0,0 1 2 0,2 0 0 16,3 0 2-16,1 1 0 0,2-1-1 0,2 1-2 15,2 1-3-15,-1-2 0 0,2 1 0 16,3 0-1-16,0 1-2 0,2 0 1 15,0-1-1-15,1 2 0 0,-1-2-2 0,0 4 0 16,-1-1 0-16,0-1 0 0,0 1 1 16,-1 0 2-16,0 0 0 0,-2 0 4 0,1 0 0 15,1-2 0-15,0 2-1 0,-1-2-1 16,2 0-1-16,2 0-2 0,0-1 0 0,1 2 0 15,1-3-1-15,0 0 0 0,2 2 1 16,-2-1-1-16,2 2 0 0,0-2 0 0,0 1 1 16,-1 1-1-16,2-2-1 0,0 3 1 15,0-2-2-15,0 2 3 0,1-2 0 16,-1 2 1-16,1 0 0 0,1-2-1 0,0 1 0 15,-1 0-2-15,2-3 1 0,0 3 0 16,-1 0 1-16,4-2 0 0,-1 0 2 16,-1 1-2-16,3-2-1 0,0 3 1 0,1 0-1 15,0-2 2-15,0 0-1 0,3 1 0 16,-2 0 4-16,1-1-3 0,1-1-4 0,-2 3-2 15,2-2 2-15,0 0 2 0,0 0-4 16,-2-1 4-16,2 2 1 0,-1-1 3 0,1-1 0 16,-1 0-2-16,1 0-1 0,2 0 0 15,-1 0 0-15,1 0-2 0,1 0-4 16,1 0-13-16,-1 0-54 0,1 0-82 0,-2 0-79 15,2 0-54-15,2-3-62 0,-2 2-168 16,0-1-119-16,2-1-11 0,1 2 30 0,3-3 29 16,-1 2 51-16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5999.51074" units="1/in"/>
          <inkml:channelProperty channel="Y" name="resolution" value="15999.51074" units="1/in"/>
          <inkml:channelProperty channel="F" name="resolution" value="3999.51147" units="1/in"/>
          <inkml:channelProperty channel="T" name="resolution" value="1" units="1/dev"/>
        </inkml:channelProperties>
      </inkml:inkSource>
      <inkml:timestamp xml:id="ts0" timeString="2021-10-06T07:11:23.340"/>
    </inkml:context>
    <inkml:brush xml:id="br0">
      <inkml:brushProperty name="width" value="0.26667" units="cm"/>
      <inkml:brushProperty name="height" value="0.53333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378 130 2 0,'-9'-3'115'0,"1"0"-4"0,-2 1-8 16,0-2-2-16,1 3 5 0,-2-2-2 0,0 2 8 15,0 0 17-15,1 0 11 0,-2-2 0 16,1 2-8-16,0-2-8 0,-2 2-22 0,1 2-29 16,-2-1-21-16,3 0-11 0,0 0-6 15,-1 0-7-15,2-1 0 0,-1 0-1 16,2 1-3-16,-1 0-2 0,0-1-4 0,2 1 2 15,0-1-4-15,-2-1 1 0,3 2-1 16,-1 0-1-16,-2 0-1 0,2 0 0 0,0 0 0 16,0 2 1-16,1-2 4 0,1 0 2 15,-1 0 1-15,2 0 0 0,-1 0-2 16,2 0-3-16,0 0-4 0,0 0-3 0,1 0-1 15,1 0-2-15,-1 0 0 0,1 0 2 16,0 0-2-16,2 0 2 0,-2 0 1 0,1 0 1 16,1-2 0-16,0 2 1 0,0 0 1 15,0-1-3-15,0 1 0 0,0 0-2 16,1 0 0-16,1 0-1 0,0 0 1 0,3 0-1 15,-3 0 2-15,4 1 2 0,1-1 0 16,1 0 2-16,0 0-1 0,3 0-2 0,0 0-2 16,3 0-1-16,1-1 0 0,0 1-3 15,3-2 1-15,1 2-3 0,1-2 0 16,2 1 0-16,0 1-2 0,1 0 0 0,-1 0-1 15,3 1-1-15,-2 1 2 0,2-2 1 16,1 2-2-16,0 1 0 0,2-1 1 0,1 0 0 16,-1 2-1-16,0-1 1 0,1 0 0 15,1 0 0-15,-1 0 0 0,0 1 0 0,1-1 1 16,2 0 2-16,-2-1-2 0,2 0 1 15,-1 0-1-15,1-2 3 0,1 0-2 16,-2 0-2-16,1 0 1 0,0-2 3 0,-2 2-2 16,0 0 0-16,-1 0 2 0,-1 0 0 15,-2 0-1-15,-2 2-3 0,1-1 0 0,-3 0-1 16,2 1-2-16,-4 0 1 0,1 0 0 15,-2 1 2-15,0 0-1 0,1-1 0 0,-1 0 1 16,-1 1 0-16,1-1-2 0,0 0 0 16,-1-1 3-16,1-1-1 0,2 1-1 15,-2-1 1-15,3 2 0 0,2-2 0 0,-1 3-2 16,2-3 2-16,1 1 0 0,0 2-1 15,2-2 2-15,-1 1 0 0,1-2 0 0,-1 2 0 16,-1-1 0-16,2 0 1 0,-2 2-3 16,-1 0 0-16,1 0 0 0,0 0 1 15,-1-2-2-15,-1 2 0 0,1-1 3 0,0-1 0 16,-2 2 0-16,2-3 0 0,-2 0-1 15,2 0 2-15,-2 0 0 0,1 0-2 0,1 0 0 16,1 0 1-16,-2-2-1 0,1 1-1 16,1 1 0-16,0-1 1 0,-1 1 1 15,3-2-1-15,-2 2 0 0,0-2 2 0,1 1-2 16,0 1-1-16,-1-1-2 0,1 1 0 15,-1-2 1-15,1 1 1 0,-1 1 0 0,1-1 0 16,-1-1 1-16,0 2 1 0,2-2 0 16,1 1-1-16,0-2 0 0,0 2-1 15,-1 0 2-15,1-1 0 0,2 2-2 0,-3-3-2 16,1 0 3-16,-1 2-1 0,-1 0 0 15,1-1-1-15,-2 0 2 0,0 1 3 0,-1 0-2 16,1-1 1-16,0 1-1 0,0-1 0 16,2-1-1-16,-2 1-1 0,0-2 3 15,1 0-1-15,0 2-1 0,0-2 1 0,-1 3 1 16,2-1 0-16,-1-1-1 0,1 0 0 0,1 1 0 15,0 0-1-15,-1 2 0 0,1-4 0 16,0 2 0-16,1 1 0 0,-1 0 0 0,0-1 1 16,1 1-1-16,-1-1-1 0,2-1 0 15,-1 1 1-15,0-1-3 0,0 1 1 16,2-2 2-16,1 0 1 0,1 1 0 0,1-2-1 15,-1-1 2-15,2 3 0 0,0-4-1 16,-1 4 1-16,0-1 0 0,-2 1 0 0,0-1-1 16,-2 1 0-16,2 2 1 0,-2 0 0 15,-1-2 0-15,0 2-1 0,2-2-1 16,-2 1 1-16,2 1 2 0,-2-2-1 0,2 1 0 15,-2-2-1-15,3 1 1 0,-2 1 0 16,2 0-1-16,0-2-3 0,2 0 1 0,1 2 1 16,1-4 1-16,0 4-3 0,3-2-2 15,1 2 5-15,0 0-1 0,2-2-1 16,-2 2 0-16,-1 1 1 0,-2 1 2 0,1 1-1 15,-5-1 1-15,1 3 0 0,-4 0-2 16,1-3 1-16,-2 2-2 0,-1-1 1 0,-1 0 0 16,0 1 0-16,1 0 1 0,0 0 1 15,2-2 1-15,0 0-2 0,1 0 0 0,1 2 2 16,1-2-1-16,2 0-1 0,1 0-1 15,3 0 2-15,3 0-2 0,1-2-2 0,2 2-1 16,4 0-1-16,2 0 2 0,3 0-4 16,3 2 0-16,0-1-1 0,-2 0-5 15,2 1-4-15,-3-1-6 0,-2 2-5 0,-2-3-2 16,-1 2-1-16,-3 0 0 0,-1 0 4 15,0-4 3-15,-2 1 6 0,-2 0 4 0,1 1 6 16,0 1 1-16,-1 2 6 0,-1-2 0 16,1 0 0-16,-2 0 0 0,-1 2 0 15,1-2 2-15,-3 0 0 0,2 2 2 0,-1-1 1 16,1 1 2-16,1-2 0 0,0 1-2 15,1 2-1-15,-1 0 1 0,-2-2-4 0,-2 2-1 16,-4-2-1-16,-2 2 1 0,-2-1 0 16,-5 0-1-16,-4-3-1 0,-2 4 1 15,-4-4-3-15,-2 0-24 0,-1 0-55 0,-6-4-124 16,-1 4-111-16,-3 0-60 0,-6 0-27 15,0-6 7-15,-7 2 45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5999.51074" units="1/in"/>
          <inkml:channelProperty channel="Y" name="resolution" value="15999.51074" units="1/in"/>
          <inkml:channelProperty channel="F" name="resolution" value="3999.51147" units="1/in"/>
          <inkml:channelProperty channel="T" name="resolution" value="1" units="1/dev"/>
        </inkml:channelProperties>
      </inkml:inkSource>
      <inkml:timestamp xml:id="ts0" timeString="2021-10-06T07:11:25.331"/>
    </inkml:context>
    <inkml:brush xml:id="br0">
      <inkml:brushProperty name="width" value="0.26667" units="cm"/>
      <inkml:brushProperty name="height" value="0.53333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77 39 170 0,'-7'-3'233'0,"0"0"13"0,0 0-3 0,2-1-14 15,-2 2-25-15,1-2-32 0,0 1-53 0,-1 0-29 16,3 1-18-16,-2-1-8 0,2 2 0 15,0 0-3-15,1-2-5 0,2 3-6 16,-1-1-6-16,1-1-5 0,1 2-4 0,0 0-3 16,0 0-1-16,3 0 0 0,-1 0 2 15,4 0 1-15,2 0 1 0,3 0-2 0,6 0-4 16,2-2-2-16,4 1 0 0,4 1-1 15,1-1 0-15,5-1-2 0,3 2-1 16,1 0-3-16,5-4-6 0,2 4-6 0,1 0 2 16,2 0-1-16,1 0-2 0,-1 0-1 0,2 0 0 15,1 4 0-15,-1-2-6 0,1-1 0 16,-1 2 0-16,-1-3-1 0,2 3 1 15,-2 0 1-15,0 0 1 0,0 0-2 0,0-2 0 16,-1 4-1-16,-2-2 1 0,1-1-1 16,-1 2 1-16,-1-2 0 0,0 2 0 0,0-2 0 15,-1 1 0-15,-1 0-1 0,1-1 0 16,0 0 0-16,-1-2 3 0,1 0-2 15,1 0 1-15,-1 0 2 0,-1-2-1 0,1 0-1 16,-2 2 0-16,-1-2-1 0,-2 2-2 16,0-1 2-16,-1 1 0 0,-3-1-1 0,-1-1-1 15,-1 2 0-15,-2 0 4 0,0 0-2 16,-1 0 0-16,0 0 0 0,-1 2 3 15,2-1-1-15,-1-1-2 0,0 1 0 0,1-1 0 16,0 2 0-16,-1-2 0 0,3 2-1 16,-1 0 1-16,-1-2 0 0,2 0-2 0,-2 0-1 15,2 2 2-15,0-1 0 0,-1-1 2 16,2 1-1-16,-1 1 0 0,-1-2 2 15,1 1 0-15,1-1 0 0,-1 1-1 0,1 1 1 16,-2-2 1-16,1 0-1 0,0 2 2 16,-1-2-1-16,2 0-3 0,-1 0 0 0,0 1 0 15,1-1-2-15,0 1 1 0,0 1-2 16,0-2 2-16,-2 1 1 0,2-1 0 0,0 1 0 15,-3 0 2-15,2-1 1 0,-2 0-3 16,1 0 0-16,-1 0-1 0,-1 0 1 16,1 0-3-16,-1 0 2 0,1-1 1 0,0 0 0 15,3 1-1-15,0 0-1 0,2-1-1 16,0 1 0-16,3-3 0 0,-1 2 2 0,0-1 0 15,1 0 1-15,2 0 1 0,-1-1 4 16,-1 0-5-16,-1-1 0 0,2 1 1 0,-3 0-1 16,-1 1 0-16,1 1 0 0,-3-2 0 15,2 3-2-15,-4-1 2 0,2 1 1 16,-3 1-1-16,1-1 0 0,-1 2 2 0,-1-1 0 15,0-1-2-15,-2 2 0 0,1-2 1 16,-1 1-3-16,1-1 0 0,-1 2 0 0,2-1 1 16,-1-1-2-16,0 0 2 0,1 0 1 15,-1 0 0-15,1 0 0 0,0 1-2 16,1-1-2-16,1 0 3 0,1 0 1 0,1-1-1 15,1 1 1-15,2-3 3 0,0 2 2 16,1 0 1-16,0 0-4 0,2-2 1 0,-1 2 0 16,1 0-2-16,1-1 0 0,0 1-1 15,-1 0-1-15,3 1 1 0,-1-1-1 16,-1 1 1-16,1 0 1 0,-1 0 0 0,-2 0 0 15,1 0-2-15,-2-1 0 0,0 1 0 16,-2 0 1-16,0 0 0 0,0 0 0 0,-2-2 1 16,1 2-1-16,-1 0-1 0,0 0 0 15,1 0-2-15,-1 0 1 0,2 0 0 16,-1 0 3-16,2 0 0 0,1 0 3 0,0 0 0 15,2 2-2-15,1-1 1 0,-2 0-3 16,1-1 0-16,1 1-2 0,1 0 1 0,0 2 1 16,0-3 0-16,2 1 0 0,1-1 0 15,0 0 1-15,-1 0 0 0,1 0-1 16,-2 0-1-16,-1 0 1 0,1 0 2 0,-4 0-2 15,1 0-1-15,-1 0-1 0,-1 0 1 16,-1 0-1-16,0 2 0 0,-2-1-2 0,2-1 3 16,-3 1 3-16,0 0 0 0,0-1 0 15,0 1 2-15,0-1 1 0,0 2-2 16,1-1-2-16,1-1-1 0,1 1-1 0,-1-1 1 15,1 2 2-15,0-2 0 0,-2 2-1 16,3 0 1-16,-1-2-2 0,1 0-1 0,-1 0-3 16,1 0 1-16,-1 0 1 0,0 0 3 15,-1 0 1-15,0 0 0 0,-2 0 0 16,1 2-2-16,-1-1-2 0,-1-1-1 0,1 0-1 15,0 0 2-15,0 0-2 0,-2 0 3 16,2 0 1-16,0 1-1 0,-1 1-1 0,0-2-6 16,-2 1 3-16,-1-1 2 0,0 1 3 15,-2 1 3-15,-1-2-1 0,0 2 5 16,-1-1-2-16,-1 2-3 0,-4-2-3 0,-1 0-2 15,-1 0 1-15,-1 0 1 0,-3 1 0 16,-2-1 2-16,-1-1 1 0,-3 1 1 0,0 1-1 16,-3-2 0-16,0 0-4 0,-2 0-14 15,0 0-24-15,-2-2-47 0,-1 1-116 16,-3-2-151-16,-2 0-73 0,-4-1-34 0,0 1 3 15,-2-4 33-15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5999.51074" units="1/in"/>
          <inkml:channelProperty channel="Y" name="resolution" value="15999.51074" units="1/in"/>
          <inkml:channelProperty channel="F" name="resolution" value="3999.51147" units="1/in"/>
          <inkml:channelProperty channel="T" name="resolution" value="1" units="1/dev"/>
        </inkml:channelProperties>
      </inkml:inkSource>
      <inkml:timestamp xml:id="ts0" timeString="2021-10-06T07:11:34.681"/>
    </inkml:context>
    <inkml:brush xml:id="br0">
      <inkml:brushProperty name="width" value="0.26667" units="cm"/>
      <inkml:brushProperty name="height" value="0.53333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15606 599 109 0,'1'-1'317'16,"2"-2"22"-16,1 3 14 0,1-4-71 15,2 1-114-15,3 0-67 0,2 0-31 0,3 0-10 16,5 1 8-16,2 0 10 0,2-1 10 16,5-1 2-16,1 2-6 0,6-2-5 0,4 2-13 15,3-2-12-15,3 0-14 0,5 2-8 16,3-2-3-16,1 2-7 0,1-1-8 15,1 2-2-15,0 1-2 0,-2-2-3 0,-2 2 0 16,-1 0-3-16,-2 2 1 0,-2-1-3 16,-3 0-2-16,-1 1 0 0,-1 0-2 0,-2-1 2 15,-3 0 0-15,0 1 2 0,-3-1 2 16,-2 0-1-16,0 0 0 0,-1-1-2 15,1 0 2-15,-3-1-3 0,2 0 0 0,1 0 0 16,1-1 0-16,1 0-1 0,2 0-2 16,3-1 3-16,1 2 0 0,4-2-2 0,1 0 1 15,2 3 5-15,0-2-1 0,3 0-3 16,-2 0 0-16,1 1-1 0,-1 1 1 15,1-1-6-15,-1-1 4 0,-2 2 2 0,1-1 0 16,-1 1 2-16,0-1 0 0,-2 1 1 16,0-1-3-16,-1 1 0 0,0 0 1 0,-1-1 2 15,1-1-1-15,-1 2 0 0,1 0-1 16,-2 0-1-16,1 0-2 0,0 0-3 15,-2 0 1-15,-1 0 1 0,-2 0-3 0,-1 0 5 16,-1 0 1-16,-3 0-1 0,0 0 2 16,-1 0-1-16,-2 2 5 0,2-1-3 0,-2-1 0 15,0 1-3-15,2 0 0 0,-1-1-2 16,1 1-1-16,1-1-1 0,0 2 3 15,0-1 3-15,1-1 0 0,-1 1 2 0,2-1-1 16,-2 2-1-16,0 0 0 0,1 0-1 16,1-2-2-16,-1 3 2 0,2-2 0 0,-2 1-1 15,2 0-2-15,1 0 1 0,-3 1 2 16,2 0 0-16,0-2 4 0,-2 1-3 15,1 2 0-15,-1-1 1 0,-1 0-1 0,-1 0-1 16,-1-1-5-16,-2 1 2 0,1-1 1 16,-2 0 2-16,1 1 0 0,0-2 0 0,-2 3 0 15,1-2 0-15,-1 1 0 0,1-2-2 16,-1 2-2-16,1 0 2 0,1-1 1 0,-1 0-1 15,0 1 2-15,2 0-1 0,-1-1 1 16,-1-1 2-16,0 2-1 0,0-2 1 0,-2 0-2 16,0 0 4-16,0 2-1 0,-1-2-2 15,-1-1 2-15,0 1-2 0,0 1-1 16,0-2-3-16,-2 0 3 0,2 0-1 0,-1-2-2 15,1 1 1-15,-2 0 0 0,1-2 1 16,2 1-1-16,-2 1-1 0,0-1 1 0,4 1 1 16,-3 1 0-16,1-1-1 0,0 1 0 15,0-2 3-15,-1 2 0 0,2 0 1 16,-1 0 0-16,-1 2 2 0,-1-2-3 0,0 1-2 15,-1-1 2-15,0 1-1 0,-1-1-1 16,0 0 0-16,-2 0 4 0,0 0-2 0,-1 0-2 16,1-1-1-16,-1 1 1 0,1-1-1 15,1 1 0-15,-3-2 1 0,3 2 5 16,-2-3-1-16,1 2-3 0,1 1 0 0,0-2-2 15,-1 1 1-15,2 1-5 0,-1-1 4 16,0 1 2-16,-1 0 1 0,0 0 1 0,2 0 0 16,-2 0 0-16,2-2 1 0,-2 2-1 15,0 0 0-15,2 0-1 0,-2 0-1 16,2-2 0-16,-1 1 0 0,-1 1 0 0,2 0 0 15,0 0-1-15,-2 1 0 0,0 1 1 16,2-2-1-16,-2 0 1 0,0 3 0 0,1-2 0 16,-3 1 0-16,3-1 1 0,-1 2-1 15,0-1 0-15,0-1-1 0,-1 0 1 16,2 1-2-16,-3-2 0 0,0 1 1 0,-1-1 0 15,1 0 0-15,-2-1 0 0,2 1 0 16,-1-2 1-16,-1 1-1 0,2 1 0 0,-2-1-1 16,0 1 2-16,-1-2 0 0,-1 2 0 15,0-2 0-15,-2 2 0 0,0 0 2 16,-2 0 0-16,1 0-2 0,-2 0 0 0,2 2 0 15,-2-2 1-15,2 2 0 0,-1-2-2 16,2 1 0-16,-1-1 0 0,1 1-1 0,0 1 0 16,0-2-2-16,-1 1 2 0,-1-1 0 15,0 0-1-15,-1 0 1 0,0 0 1 16,0 0-1-16,-1 0 1 0,1 0-2 0,-1 0 4 15,0 0-2-15,1 0 1 0,1 0 1 16,-1 0 0-16,0 0 2 0,1 0-3 0,-1 0-1 16,-1 0 2-16,0-1-1 0,-2 1-1 15,-1-2 1-15,0 1 2 0,0 1-1 16,2-1-1-16,-2 1 1 0,-1-2-1 0,1 2-1 15,-1-2 1-15,1 1 1 0,-1 1-1 16,-1-1-1-16,1 1 1 0,0-2 1 0,0 1-1 16,-1 1 0-16,2-1-1 0,-1-1 1 15,1 2-2-15,0 0 1 0,2 0 1 16,-2 0-1-16,3 0 1 0,1 0 0 0,2 0 4 15,1 0-4-15,0 0 3 0,0 0-3 16,1 0 1-16,-2 0 0 0,-1 0-3 0,0 0 1 16,-2 0 0-16,-2 0 1 0,1 0 0 15,-2-2-1-15,0 1 1 0,0 1 2 16,-1-1 0-16,-2-1 1 0,2 1-2 0,0-2 2 15,-2 3-3-15,0-3 0 0,2 0 0 16,-2 2 0-16,1 0 0 0,-2-1 1 0,1 0 2 16,1 1 1-16,-1 0-3 0,-1-1 0 15,1 1-1-15,1-1-2 0,-2 0 0 16,1 0-1-16,0 0 2 0,1-1 0 0,-1 0 1 15,1 1 2-15,-2 0 0 0,2 0-1 16,-2 1 1-16,2 0-2 0,-1-1 0 0,-1 2-2 16,1-2 1-16,1 1 0 0,-2 1-1 15,0-1 1-15,0 1 2 0,0-2-1 16,0 1 0-16,0 1 1 0,1-3-1 0,-1 3 0 15,0-2-1-15,0 0 0 0,0-1-1 16,2 0 0-16,-2 0 0 0,1-1 1 0,0-1-1 16,-1 0 0-16,0-1 1 0,0 0-2 15,0-2 4-15,-1 0 0 0,0 1 2 16,1 1 0-16,-3-1 1 0,1-2 0 0,1 1-3 15,-2 1 2-15,1-3-2 0,0 3 1 16,-1-3-1-16,1 0 2 0,-1 2 0 0,0 1-2 16,2-2 0-16,-2 2-2 0,0-1-1 15,2 0 2-15,0 2-1 0,-2 1 0 16,1 0 3-16,1 0 1 0,1 1-2 0,-1 2 1 15,1 0 0-15,-2-1-1 0,1 2-1 16,1-2 0-16,0 2 5 0,-1-1-3 0,1 2 0 16,-2 0 1-16,2 0-1 0,-3-2 0 15,2 1-4-15,-2 1 2 0,1-1 0 16,-1-1 0-16,0 1 0 0,-1 1-1 0,1-1 0 15,-2-1 3-15,1 2 1 0,-1 0-2 16,1-2 0-16,-1 1-1 0,-1 0 1 0,1-1-2 16,-1 1-1-16,1-2 1 0,-1 3 1 15,1-2 1-15,-2 0-1 0,0-1 0 16,-1 1-1-16,1-1 0 0,-1 1 1 0,-1-1 0 15,0 1 1-15,-2 0 0 0,0 1 0 16,-2 0 0-16,1 0-1 0,-2 0 1 0,-1 1 0 16,-1 0 1-16,-1-2 1 0,-4 1-1 15,2 0-1-15,-4-1-1 0,1 1-1 0,-2-1 1 16,0-1-2-16,0 1 2 0,1 0 0 15,-2-2 0-15,0 1 0 0,1 0-1 0,-1-1 0 16,-1 2-2-16,1-2 3 0,-2 2 0 16,-1 0 0-16,1-1 1 0,-4 1 0 15,2 0 1-15,1 1-2 0,0 1-1 0,1 0 1 16,-1 0-2-16,1 0 0 0,-1 0 0 15,1 1-1-15,-1 1 3 0,1-2-1 0,-1 0 1 16,1 0 0-16,-1-2-2 0,2 1 2 16,0 0-2-16,0 0 2 0,0-1 0 0,1 0 1 15,0 1 1-15,0-2-2 0,0 0 1 16,1 0-1-16,-1 0 0 0,0-1 0 15,2 2 1-15,-2 0-1 0,2-2 0 0,-1 2 0 16,1-4-1-16,0 2 1 0,1 2 0 16,-2-2 0-16,1 2 3 0,-1-2-3 0,0 2 0 15,-1-2 0-15,0 0 1 0,-1 2-1 16,0 1-3-16,0-2 3 0,-2 0 1 15,1 1-2-15,-1 1-1 0,1 0 1 0,-1-2 1 16,1 3 0-16,-1-1 1 0,4 1-1 16,-1 0 1-16,1 0-1 0,2 0 0 0,3 1-5 15,-1-1 0-15,-1 1 1 0,2 1 2 16,-1-2 2-16,1 0-1 0,0 0 3 15,0 0 0-15,-2 0 2 0,0 0-2 0,2 0-2 16,-3 0 2-16,-1 0-1 0,-1 0 1 16,0 0-2-16,-1 0 2 0,-1 0 0 0,0 0 1 15,-1 0 0-15,1 0-1 0,-1 0 1 16,-2 0-4-16,0 1 0 0,0-1 0 15,0 0-2-15,0 1 2 0,2 1 0 0,-1-2-4 16,1 0 5-16,2 2 0 0,2-2 1 16,-1 1 1-16,1-1-1 0,0 1 5 0,-1 1-3 15,1-1-2-15,-2-1 0 0,-1 1-1 16,0 0 1-16,-2-1 2 0,0 0-3 15,-1 0-1-15,0 0-1 0,0 0 1 0,-1-1-2 16,-1 0-1-16,3 1 3 0,-3-1 0 16,1-1 2-16,0 1 0 0,-1 0 1 0,1-1-1 15,1 2 1-15,0 0-1 0,2-2-1 16,1 1 0-16,1 1 2 0,2-1-1 15,1 1-4-15,0 0 2 0,1 0-1 0,3 0 0 16,2 1 0-16,-1-1 2 0,3 1 1 16,2 1-1-16,1-2 0 0,1 2 1 0,4-1 0 15,0 0-2-15,1 1 1 0,0-1 1 16,1 1 1-16,0-2-2 0,1 3 0 0,-1-2 2 15,0 1-2-15,-1-2 0 0,-4 2 1 16,-2-1 0-16,-2-1 1 0,-2 0 1 16,-5 0-2-16,-3 0 0 0,-3-3 0 0,-6 2-1 15,-5-1 0-15,-6-1 0 0,-2 0-1 16,-6-1 1-16,-2-1-1 0,-4 1 1 0,1-2-1 15,-1-1-3-15,2 3 4 0,2-2-1 16,2 2-2-16,3-1 2 0,1 1 1 16,3-1 2-16,4 2-1 0,2 1 0 0,2 0 2 15,0 0-2-15,2 1-1 0,1 0 0 16,2 1 0-16,3-2-1 0,0 2 1 0,2 0-1 15,3 2 1-15,2-2-1 0,3 1 0 16,2 0 2-16,2 1 0 0,1-1 0 0,4 0-1 16,2 0-1-16,1-1 0 0,4 3 0 15,0-2 0-15,4 0 0 0,3 0 2 16,2 2 0-16,5-1-1 0,5 1 0 0,4-1 0 15,3 2 0-15,5 0-2 0,3 0 2 16,4 0 3-16,3 2-2 0,3-2 0 0,2 2 0 16,2-2 5-16,5 3-2 0,3 0-2 15,5 1-1-15,4 1 0 0,5 1-1 16,3 0-5-16,4 1 2 0,3 1 1 0,0 0-1 15,3 1 0-15,1 1 3 0,-1 1 0 16,-2-2 0-16,1 3 1 0,0-3 1 0,0 2-1 16,-1 1-2-16,0-1-1 0,1 0-1 15,-3 0 1-15,1-1 2 0,-4-1 0 16,-1 1 1-16,-3-1-1 0,-2-1-1 0,-1 0 1 15,-2-2-1-15,-3 0 0 0,-2-3 0 16,-1 2 2-16,-1-2 5 0,0-1-3 0,-2 0-1 16,0 2-1-16,2-2-1 0,-3 0-3 15,2 1-2-15,-1-1 2 0,-1 0 0 16,-1 0 2-16,-2 0 1 0,-3 2 1 0,-2-2 1 15,-3 0-2-15,-1 0 2 0,-5-2 1 16,-1 0 0-16,-4-1-1 0,-4-1 0 0,-1 1 0 16,-5-2-2-16,-1 0-2 0,-3-1-1 15,-2-1 3-15,-2 1-1 0,-1-1 1 16,-2 0-1-16,1-1 1 0,-2 0 1 0,0 2-2 15,0-1-1-15,-2 1 0 0,1-2 1 16,-1 2-2-16,1 0-1 0,0 0 3 0,-1 0 1 16,1 0 0-16,1 0 1 0,0 0 3 15,0 0-3-15,0-1 1 0,-1 1-2 0,-2 0 0 16,-3 0 0-16,1 0 0 0,-3-1 2 15,-1 1 0-15,0-2-1 0,-1 2 0 16,-1-2-1-16,-1 1-2 0,-2 0 1 0,-2-2 1 16,-4 0 0-16,0 0 0 0,-5 0 0 15,-1-1-1-15,-5 1-1 0,-2-2-4 16,-2 0-4-16,-4 1-3 0,-3-2-4 0,-4 1-2 15,-2-2-4-15,-6 1-5 0,-2-1 0 16,-4-2-3-16,-6 2 2 0,-3-2 1 0,-3 0 4 16,-1 1 7-16,1-2 2 0,-4-2 4 15,-1 2 2-15,1 0 2 0,-2 1 3 0,1-1 2 16,-2-2 5-16,1 2 0 0,0-1 0 15,-2 2 2-15,0 0-3 0,-1 0 0 0,-1 0 0 16,-2 1-2-16,0 0 2 0,1 0-1 16,1 2 2-16,2-1-1 0,2 1-1 15,-1-1 1-15,4 2 2 0,0 0 1 0,1 0 0 16,1 1-1-16,3 0 2 0,0 2-2 15,1 0-1-15,2-1 0 0,-1 2 1 0,1 0-2 16,0-2 0-16,-2 2 1 0,0 0-2 16,-1-1 0-16,0 0-2 0,-2-1 0 0,1 1 0 15,-2 0-1-15,1-2 1 0,1-1 1 16,1 0 1-16,1-1 1 0,3 3 0 15,0-2 0-15,0 0 0 0,3 1-1 0,1-1 0 16,0 3-1-16,0-2 1 0,2 3 1 16,-1-2-2-16,1 1 0 0,-1 1-1 0,-1-1 0 15,0 1 1-15,1 0-1 0,0-1 1 16,0 2 0-16,0-3 0 0,1 2-2 0,1-1-2 15,2 1 3-15,-1-2 1 0,0 3 0 16,2-2 0-16,-1 1 1 0,1 0 2 16,1-2 0-16,0 2 0 0,3-1 0 0,-1 0-2 15,3 0 0-15,0 0 1 0,1 1 1 16,2-2-1-16,1 3 1 0,2-2 2 0,2 2-1 15,1 0 0-15,1 0-2 0,1 0-1 16,1 2 0-16,2-2 0 0,-1 0 2 16,1 0-2-16,0 0 1 0,2 0 0 0,-1 0-1 15,1 0 0-15,1 0-3 0,1 0 2 16,-1 2 2-16,2-1-2 0,-2-1 0 0,1 1-2 15,-1-1 3-15,3 2-1 0,-2-1-2 16,1 0 2-16,0 1-1 0,0-2 1 16,1 0 0-16,-1 0-1 0,1 2 1 0,0-1-1 15,0-1 2-15,-2 0 0 0,2 1 0 16,-1-1 3-16,1 0-1 0,0 2 1 15,-2-2-1-15,2 0 0 0,0 0 1 0,0 0 0 16,-1 0-2-16,0 0-1 0,0 0 2 16,1 0-1-16,-1 0-1 0,-1 0 0 0,2 0 1 15,-3 0-2-15,0 0 0 0,-2 0 0 16,1 0 1-16,-2 0 0 0,-1 1-1 0,-2-1 2 15,0 0-2-15,-1 0 1 0,-2-1-1 16,1 1-1-16,-3-2 1 0,0 1 0 16,2 1 0-16,-2-3 0 0,-2 3-1 0,2 0 1 15,-1-3-1-15,1 2 1 0,0-1-1 16,1 1 0-16,-1 1 1 0,3-1-1 0,-2-1 1 15,2 2 2-15,1 0 0 0,0 0 0 16,2 0 0-16,-1 0 1 0,1 0 0 16,-1 0-1-16,2 0 1 0,0 0-1 0,-1 2 1 15,0-1-1-15,1-1 1 0,0 0-1 16,0 0-1-16,0 0 0 0,1 0 0 15,-2-1-1-15,0-1-1 0,1 2 1 0,-1-2 0 16,-1 1-2-16,-1-2 1 0,1 3 1 16,-1-1 1-16,-2 1-1 0,1-1-1 0,1 0 2 15,-1 1 0-15,0 0-3 0,1 0 2 16,0 0 3-16,0 0 1 0,0 0-2 15,3 0-1-15,0 1 0 0,3-1 0 0,-1 0-3 16,1 0 1-16,1 0 1 0,1 1 0 16,1-1 0-16,-1 0 0 0,0 0 3 0,1 0-2 15,1 0 0-15,-2 0 2 0,0-1-1 16,2 1 2-16,-2-1-4 0,4 1 0 0,-3 0 0 15,2-1-1-15,-1-1 0 0,1 2 1 16,-1-1 1-16,1 1 1 0,0-1-2 16,-1-1 2-16,1 2 0 0,-1-1-1 0,0 0 0 15,-1 1 0-15,0-1 1 0,-1-2 0 16,0 3 1-16,1-1 2 0,-2 0 1 15,0 0 0-15,0-1-2 0,0 1 0 0,-2 0-1 16,1-1-3-16,1 0 0 0,-1 1-1 16,-1 0 0-16,1-2 2 0,-2 2 0 0,2-1 0 15,-2 2 0-15,0-2 0 0,1 1 2 16,-1 0-1-16,0 1 0 0,0-2 2 0,2 1 0 15,-2 1-1-15,0-1 0 0,1-1 1 16,-2 2-1-16,1 0 0 0,0 0 0 16,0-2 3-16,2 1 0 0,1 1 0 0,0-1-1 15,0-1 4-15,1 2 0 0,2-1 1 16,0 1-3-16,1-1 1 0,0-1 1 0,2 2-3 15,-1-1-3-15,2 0 1 0,1 0 3 16,0 1-1-16,2-1-2 0,-3-1 1 16,1 2-2-16,-1-1-1 0,1 1-2 0,-1 0 2 15,3 0 0-15,-2 0 1 0,0 0-1 16,2 1 2-16,-3-1-1 0,-2 2 0 15,1-1 0-15,-2-1 2 0,1 0 3 0,1 0 2 16,-1 0 2-16,2 0-2 0,-3 0 1 16,2 0-4-16,-2 0-2 0,0 0-5 0,0-1 1 15,-1-1 1-15,0 0-2 0,-2 1 1 16,-1-2 0-16,-3 2 2 0,-1-2-1 0,-1 2-2 15,-1 0 4-15,3 0-1 0,1-2 0 16,0 2 1-16,2-1 3 0,2 0-1 16,-1 1-4-16,0 1 2 0,1 0-1 0,-2 0 0 15,-2 0-5-15,1 0 2 0,2 0 5 16,2 0 2-16,3 0 1 0,1 0 0 0,1 0 4 15,1 0-2-15,-2 0-5 0,0 0-3 16,-1 0-2-16,-2 0 0 0,0 0 1 16,0 0-2-16,3 0 0 0,2 0 2 0,1 0 1 15,2-1-1-15,1 1-1 0,-1 0 0 16,1-2 1-16,-1 2 2 0,-2 0 1 0,-1 0-2 15,1-2 1-15,-3 0 2 0,2 2 0 16,1 0-2-16,0 0-2 0,1-2-1 16,-2 1 2-16,-2 1-1 0,-4-1-1 0,-3 1 2 15,-7 0-1-15,-3 1 0 0,-2-1-1 16,-2-1-2-16,-1-1 1 0,0 2-1 0,-4-2 1 15,-3 0 0-15,-3 2 1 0,-4 0 1 16,-1 0 0-16,-3-2-1 0,-2 1-2 0,1 0 0 16,0-1 1-16,1 0-1 0,0 0-1 15,1-1 0-15,-1 0 3 0,3 1 0 0,-2 1-1 16,2-2 0-16,0 2 0 0,1 0 1 15,0 0 0-15,1-2 1 0,1 2-3 16,1-2 1-16,2 1 1 0,1 1-2 0,1-2 1 16,0 2 0-16,3-1 2 0,1 2-1 15,1 0 1-15,2-2-1 0,3 1 0 0,1 1 1 16,2 0-1-16,1 0 0 0,1 0-2 15,2 0 2-15,2 0-1 0,0 1-2 16,3 1 1-16,3-2 1 0,1 0 1 0,3 0 0 16,1 2 1-16,2-2 2 0,1 2-1 15,0 0-1-15,0-1-1 0,3 1-3 0,-1-2 1 16,3 2 0-16,0-1-2 0,1 0 4 15,-1 2 2-15,1-1 0 0,-1 1 1 16,1-1 1-16,-1 0-1 0,2 1-2 0,0-2-1 16,1 1 2-16,0 0-2 0,1-1 0 15,0-1 0-15,-1 1 1 0,2 2 1 0,0-2-2 16,-1 1 0-16,0-2 1 0,0 2 1 15,-1 0-2-15,2-2 1 0,-2 2-1 16,1-1-1-16,0 2 1 0,-1-3 0 0,1 2 1 16,-1 0-1-16,0 1 1 0,-1-2 0 15,1 1-1-15,-2 0-1 0,2-1 1 0,-1 2 0 16,1-2 0-16,-1 1 0 0,1 0 1 15,-2 0-1-15,-1 1 1 0,-1 0 0 16,-4 0 2-16,-2 0 1 0,-2 1 0 0,-2-1 0 16,2 0-1-16,1-3-2 0,0 3 0 15,2-3 1-15,-2 1-2 0,-1 1 2 16,-4 2-2-16,-7-2 1 0,-4 2-1 0,-5 0-4 15,-2-1 2-15,0 0 1 0,1-2 1 16,3-1 0-16,3 0 0 0,2 0 3 0,2 0-1 16,0 0-4-16,-1 0-1 0,-5 0 0 15,-1 2 0-15,-3-2-1 0,2 1 2 0,2 1 2 16,3-2 0-16,6 0 0 0,1-2-1 15,1 2 2-15,1 0-2 0,-5 3 0 16,-5-1 1-16,-2 1 0 0,-4 1-2 0,3-2-2 16,2-1 2-16,3-1-2 0,3 2 3 15,-1-2 0-15,-1 1 1 0,-3 0 1 0,-2 1 1 16,-1-2 1-16,-1 3-2 0,-1-3-1 15,1 1 0-15,-2-1 0 0,0 0 0 16,1 0-1-16,-4 0 0 0,-1 0 0 0,-3 2 2 16,-1-1-1-16,-1 0-1 0,0-1 1 15,-1 0-1-15,2 0 0 0,0 0 0 0,3 0 0 16,-2 0 1-16,4 0-2 0,-3-1 2 15,2 0 1-15,1-1 2 0,-1 2 2 16,3-1-2-16,-1 1 3 0,1-1-1 0,2-1-1 16,2 2-2-16,0-2-1 0,1 2-1 15,0-1 5-15,1 1-3 0,-1-1-2 0,2-1 0 16,1 2-1-16,0-1 0 0,0 1-4 15,0 0 5-15,0 0-1 0,2 0 0 16,-2 0 1-16,1 0 0 0,1 0 0 0,1 0-1 16,-2 0 1-16,4 0 0 0,-1 1 0 15,0-1 1-15,-1 2-1 0,1-1 0 0,2-1 1 16,-1 1 0-16,1-1-1 0,1 2 0 15,0-2 1-15,-1 0 0 0,1 2-3 16,-2-1 1-16,1-1 0 0,1 1-1 0,0-1 0 16,0 0-1-16,0 2 0 0,-3-1 1 15,0 0 0-15,1 1 2 0,0-2 0 16,1 0 2-16,2 0-1 0,2 0 0 0,1 0-2 15,-1 0 0-15,0 0 1 0,-3 2 0 16,-2-1 0-16,2 2 0 0,0-3 0 0,3 0 0 16,1 0-3-16,3 0 3 0,1-2-1 15,0 1-2-15,1 1 3 0,-4 0 0 0,-1 1 0 16,-5 1 0-16,-2 0-1 0,0 0 0 15,2 0 0-15,1-1 0 0,4-1 1 16,2 0-1-16,2 0 0 0,2 0 2 0,-1 0-1 16,1 0 1-16,-2 1 1 0,-4 1 0 15,-2 0-1-15,-2 2 1 0,-2 0-3 0,2-3 1 16,0 1-2-16,4 0 1 0,0-1-1 15,3-1-1-15,0 1 3 0,0-1 0 0,-1 0 4 16,-2 3-2-16,-4-1-1 0,-4 1-1 16,-3 0 2-16,-2 1-3 0,1-3-1 15,3 1-1-15,2-2 1 0,3 0 0 0,-1 0 5 16,-2 0 0-16,-3 2-3 0,1 0 4 15,-2 0 2-15,0-1 0 0,2 0-6 0,-2 1 1 16,1-2 3-16,-1 0-4 0,0 0-2 16,3 0 2-16,0 0-1 0,1 0-1 0,-1 0 2 15,-1 2 0-15,-2 0 0 0,-4 0-1 16,0 2 1-16,1-2 0 0,1 0-2 15,2 0 1-15,3-1 1 0,-1-1-1 0,4 1 1 16,-2 1-1-16,-1-1 1 0,-1 1-1 16,-2 1 0-16,-1 0 1 0,1 0-1 0,0 1 2 15,3-3 0-15,2 0 1 0,1-1 0 16,1 0-1-16,0 0-1 0,0 0-1 0,0 0 3 15,0 0-2-15,0 0 0 0,0 0 0 16,0 0 0-16,1 0-1 0,-1 0-2 16,2 0 0-16,-1 0 1 0,0 0-1 0,1 1 1 15,-1 2-1-15,-1 0 2 0,0 0 0 16,1 1-1-16,-1 1 1 0,0 0 0 0,2-2 1 15,-2 3-3-15,1-2 1 0,-1-1-1 16,0 1 2-16,2 1-1 0,-2-2 0 16,1 0 2-16,-1 1 1 0,1-2 1 0,-1 2 0 15,0-1-1-15,0 0-1 0,0 1 0 16,-2-1-2-16,-1 3 0 0,-4-2-4 0,-3 0 4 15,-2 2-1-15,1-2 1 16,0 0 3-16,3-1-1 0,1-2 4 0,3 0-1 16,0-1-1-16,-1 1 0 0,1 0-2 0,-3 1 2 15,-2-1 0-15,-1 0-1 0,-1 2-1 16,3-3 0-16,1 0 3 0,3 0 1 0,2 0 0 15,1 0 1-15,1 0 0 0,-1 3-3 16,-1-3-1-16,-2 3 0 0,-1-2-1 16,-1 1-2-16,2 2 0 0,1-4 2 0,3 2-2 15,2-1-1-15,-1 2 0 0,2-2 2 16,-2 2 1-16,-1-1-1 0,-3 3 0 0,-1 0 0 15,-4-1-1-15,-3 1 1 0,0-1-3 16,1 0 4-16,1-1 0 0,1-2 0 16,1 0-1-16,-2 0-1 0,0 2 2 0,-4-2 1 15,-2 1-1-15,0 1 0 0,1-2 3 16,3 1-2-16,3-1 3 0,4-1-4 0,0 0 1 15,1 0 0-15,0 0-2 0,-2 1 3 16,-1-1-2-16,2-1 0 0,1 0-2 16,3-1 1-16,5 0 1 0,0 0-2 0,2-1-1 15,0 0 2-15,2 1 1 0,2-2 0 16,-1 0 0-16,2 1 1 0,-1-2-1 0,2 0-1 15,-1 0-2-15,1 0-1 0,0 0-2 16,1 1 4-16,0-1 0 0,0 0 2 16,1 2 2-16,-2-3-1 0,0 4 1 0,1-2-2 15,-2 2-2-15,-1-1-1 0,0 1 0 16,0-1 0-16,-1 2-1 0,-2-1 3 0,-1-1 1 15,-3 2 0-15,-3 1 0 0,-1 0 0 16,0 0 1-16,2-2-2 0,0 1-1 16,4 0 1-16,2 0 1 0,0 0-1 0,2-2 1 15,1 2 0-15,-1-1-1 0,-1-2 0 16,1 4 0-16,1-3-1 0,1-1 0 0,3 1 2 15,-1 0 0-15,1-1 2 0,0 2-1 16,2-2 1-16,-1 1-1 0,-1 0 0 0,2-1 0 16,-2 2-3-16,2-1 3 0,-2 2-1 15,1-1-1-15,-2 0 1 0,2 1 0 16,0 0 0-16,-1 1 0 0,1 0-1 0,-1 0 1 15,2 0-1-15,-2 0 1 0,1 0-1 16,0 0-2-16,0 0 2 0,-2 0 0 0,1 0 1 16,0 0 0-16,-1 0 0 0,0 0 1 15,-2 0-1-15,0 0 1 0,1 0-1 0,-2 0 1 16,1 0 2-16,-2 0 1 0,-1 0-3 15,1 0-1-15,-2-2 1 0,0 1-1 16,2-2-2-16,1 3-2 0,1-2 3 0,1 1 1 16,0-2-1-16,1 2-2 0,1 1 1 15,0-1 2-15,2 1 0 0,-1 0-1 0,1 1 1 16,1-1 0-16,0 1 1 0,1 1 0 15,0-1 0-15,2-1 0 0,-1 1 1 16,1-1-1-16,0 0-1 0,-1 0-1 0,2 2 1 16,-2-2 0-16,-1 0-3 0,0 2 2 15,-1 0 3-15,-2 1 0 0,0 2-2 0,-3-1 2 16,0-1-1-16,-4 2 2 0,0 0-1 15,-1-1 1-15,-1-2 2 0,2 1-5 16,1-2 2-16,2 1 1 0,-1 0-2 0,2 0-2 16,-1-2 0-16,3 2 1 0,3-2 0 15,0 0-2-15,3 0 0 0,2-2 2 0,2 2-1 16,1-1 2-16,4 0-1 0,3-1-1 15,3 2 1-15,4 0-1 0,1-2-2 16,4 2-1-16,1-1 0 0,2 1 2 0,0 0 0 16,3 0-1-16,-2 1 3 0,4-1 0 15,-3 2 0-15,3 0-1 0,-1 0 2 0,0 1-1 16,3 0-1-16,-1 1 1 0,2-1-2 15,1 1 1-15,-1-1 0 0,2 3 1 16,0-3 0-16,2 0 1 0,1-1 2 0,2-1-2 16,1-1 1-16,4-1-1 0,3-1 3 15,5-3 3-15,4-3-2 0,2 1-3 0,5-2 4 16,1 0-1-16,1 1-5 0,2 0-1 15,0 1-2-15,-3 1 3 0,-2 3-1 16,-2-1 2-16,-5 3-1 0,-2-1 3 0,-4 2 0 16,-3 0 0-16,-2 0-2 0,-2 0-3 15,-1 0 4-15,0-2-2 0,-1 1 0 0,0-3 0 16,0 1 2-16,2-3 2 0,0 0-4 15,0 0-3-15,2-2 1 0,-2 1-2 16,0 1-1-16,-2-2 1 0,0 4 1 0,-5-2 3 16,0 2 0-16,-4 0 1 0,-4 1 2 15,-2-1-4-15,-2 2 1 0,-4-1-2 16,-4 2 1-16,-1 0 1 0,-4 0-2 0,-2 1 3 15,-2-2-2-15,-1 2 1 0,-3 0 0 16,-1 0 0-16,-2 0 0 0,0 0-1 0,1 0 1 16,-2-1 1-16,-2 1-1 0,1 0 1 15,-2 0 0-15,-2 0 1 0,-2 0-3 0,-1 0-1 16,-5 3 1-16,-1-2 0 0,-2 1-1 15,-3 1 2-15,-5 2 0 0,2-1 1 16,-2 0 1-16,-3 2 1 0,1-2-2 0,2 3 0 16,0-2-1-16,2-1-1 0,2 0 0 15,2 0 0-15,4 0 1 0,2-3 0 0,3 3 1 16,4-3 0-16,3 0 1 0,5 1-1 15,4-2 2-15,5-2-3 0,5 1 1 16,5-1-2-16,5-1-2 0,6-1 2 0,6 2-1 16,4-2 2-16,5 2-2 0,4-2 1 15,3 1 0-15,1 0 2 0,5-4 1 0,1 3-2 16,5-2 2-16,2-2 3 0,2-1 1 15,5 0-2-15,1 0 0 0,4-1 1 16,3 3 0-16,4-2-5 0,1 1 0 0,1-1-1 16,1 0 1-16,-5 3-1 0,1 0 1 15,-3 1-1-15,-5 1 0 0,-3 0 3 0,-3 2 0 16,-4 0-2-16,-2 2-1 0,-4-3 2 15,-3 3 0-15,-3-1-2 0,0-1 0 16,-4 1-2-16,1-2 1 0,0 2 1 0,-2-1-1 16,1-1 0-16,0 1 1 0,0-1 0 15,1 1 0-15,1-2-2 0,0 2 0 0,3-1 1 16,-1 2 1-16,5-1 2 0,0-1 2 15,4 0 3-15,0-1 0 0,3 4 0 16,1-3-4-16,2 0 0 0,1-1-2 0,-1 2-2 16,3 0 1-16,-1-1 0 0,-1 2 0 15,-2-1 0-15,1 2-1 0,-3 0 0 0,-1 0-1 16,0 2-1-16,-2-1-2 0,-2 0 4 15,1 1 3-15,-3 0 1 0,1 0 2 16,-2 2-1-16,1 0 1 0,-1 0-3 0,1 1-5 16,2-1 0-16,-3-1 3 0,3 1-1 15,-4 0 1-15,2 1 1 0,-3 0-1 0,2-2 0 16,-2 1-3-16,-1 2 2 0,1-4 2 0,1 0 3 15,1 1 3-15,5 0 1 0,1-3 3 16,5 0-4-16,6 2-4 0,2-2-2 16,5 0 0-16,0 0-2 0,3 0-3 0,0 0 1 15,0 0 1-15,2 0 0 0,-2 1 0 16,0-1 2-16,-2 3 0 0,1-2 2 0,0 2 0 15,-3 3 1-15,-2-3 0 0,-2 5-1 16,-4-1-1-16,-4 0-1 0,-1 1 0 16,-7 1-2-16,-2 0-1 0,-1-1-3 0,-4 1 1 15,-2 0 4-15,-2-2 2 0,-3 2 4 16,0-2 2-16,-3 0 3 0,1-1-2 15,-3 0-1-15,1-1-4 0,-2 0 0 0,0 0-1 16,-2-2 0-16,-2-1 0 0,0 2-1 16,-3-2 2-16,-4 1-2 0,-3 0-1 0,-5-3 0 15,-4 3 1-15,-3-2-1 0,-6 2 0 16,-5-2 1-16,-4 1 2 0,-6-2-2 0,-4 3 0 15,-4-2 1-15,-4 2-1 0,-4 0 0 16,-3-1-3-16,-4-1-1 0,-3 2-4 16,-3-2-2-16,-2 0-4 0,-3 0-11 0,-6 1-8 15,-1-1-7-15,-8-1-5 0,-6 0-12 16,-8 0-4-16,-8 0 4 0,-10 0 6 0,-10 0 5 15,-10 0 9-15,-8 0 10 0,-3 0 9 16,-5 1 14-16,-1 0 13 0,0 0 11 0,-1 2 11 16,-1 1 8-16,2-1 8 0,6 1-1 15,3 1-1-15,11 0-7 0,9 1-8 0,9-2-5 16,13 1-5-16,8 2-3 0,11-4-7 15,11 2-4-15,7-1-1 0,8-1-1 16,9 1 0-16,6 2-2 0,9-2-1 0,11 2 2 16,7-4 1-16,14 2-3 0,11-3 3 15,13 2-2-15,13-3-2 0,13 0-3 0,11 0-2 16,8-3 4-16,10 2 0 0,9-3 2 15,11 2-1-15,9-4 0 0,10 2 1 16,3 1-2-16,5 0 3 0,-1 1 2 0,0 0 3 16,0 0 2-16,-1 2 0 0,-5 0 0 15,-6 0-5-15,-6 1-4 0,-12 0-2 0,-10 2 0 16,-10-2-1-16,-15 1 2 0,-13-1 0 15,-13 2 0-15,-15-3 1 0,-14 2 0 0,-14 0-2 16,-15 0 0-16,-14 2-5 0,-16-1-3 16,-17 1-3-16,-14-1-4 0,-14 0 1 0,-16 0 0 15,-13-1 2-15,-7-1 1 0,-10-1 6 16,-6 0 7-16,-4-1 5 0,-2 0 6 0,-2 0 8 15,3-3 6-15,2 2-1 0,11 2 0 16,9-3-2-16,13 3-4 0,15-1-4 16,14 1-2-16,16 0-3 0,14 1-2 0,16-1-1 15,19 3-3-15,20-3-1 0,21 2-2 16,18-1-2-16,19-1-4 0,15-1 6 0,15-1 5 15,13 2 1-15,12-3-4 0,9 3-1 16,7-1-1-16,-1 1-12 0,-5 0-14 16,-5 0-16-16,-10 0-31 0,-11 0-52 0,-11 0-136 15,-14-2-128-15,-12 1-66 0,-15 0-20 16,-13-1 11-16,-14-2 45 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5999.51074" units="1/in"/>
          <inkml:channelProperty channel="Y" name="resolution" value="15999.51074" units="1/in"/>
          <inkml:channelProperty channel="F" name="resolution" value="3999.51147" units="1/in"/>
          <inkml:channelProperty channel="T" name="resolution" value="1" units="1/dev"/>
        </inkml:channelProperties>
      </inkml:inkSource>
      <inkml:timestamp xml:id="ts0" timeString="2021-10-06T07:12:54.282"/>
    </inkml:context>
    <inkml:brush xml:id="br0">
      <inkml:brushProperty name="width" value="0.06667" units="cm"/>
      <inkml:brushProperty name="height" value="0.06667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DE54E9F7-7310-4A39-BA19-4E56D0DD8B8E}" emma:medium="tactile" emma:mode="ink">
          <msink:context xmlns:msink="http://schemas.microsoft.com/ink/2010/main" type="inkDrawing" rotatedBoundingBox="4449,4153 12943,4684 12824,6574 4331,6043" hotPoints="13784,5166 9325,6198 4788,5600 9247,4567" semanticType="enclosure" shapeName="Ellipse"/>
        </emma:interpretation>
      </emma:emma>
    </inkml:annotationXML>
    <inkml:trace contextRef="#ctx0" brushRef="#br0">1281 131 105 0,'2'-5'299'15,"-4"0"23"-15,1-1 16 0,-3 0-79 0,0 0-99 16,-2-1-55-16,1 1-32 0,-2-1-8 16,0 0-4-16,-1 2 7 0,0 0 3 0,-2-1 9 15,0 0 4-15,-1 1-8 0,-1 0-3 16,0-1-10-16,-1 0-6 0,1 2-8 15,-1 1-12-15,0-1-4 0,-1 1-11 0,1 0-4 16,-2-1-7-16,2 2-6 0,-3-1-1 16,0 3-1-16,1 0 1 0,-2 0-2 0,-1 0-1 15,2 3 0-15,-2-2-2 0,0 1 1 16,0 2 0-16,0 0 1 0,2 1-1 15,-3 0 0-15,-1 3 1 0,3-2-3 0,-3 0 3 16,1 2-1-16,-2 1-1 0,1 0 0 16,1 1 1-16,-2 0 1 0,0 0-2 0,1 3 0 15,-1-4 4-15,2 4 1 0,-2 0-2 16,3-1 1-16,-1-1-1 0,1 3 0 15,2-2-1-15,-1 2-1 0,2 0 0 0,1-1 1 16,1 3-1-16,2 0-1 0,0 1 0 16,0 3-1-16,1-1 2 0,0 3-4 0,1 0 2 15,2 4 2-15,-1-1 0 0,1 1-1 16,0 1-1-16,1 2 1 0,-1-1 2 15,2 1-2-15,-1 2 2 0,1-1 2 0,1-1-1 16,-2 1 3-16,2-3-2 0,1 2 1 16,1-3-2-16,-1 1-2 0,3 0 1 0,0-1 1 15,0 0 1-15,3-1 2 0,-1 0 1 16,3 1 2-16,0-1 0 0,3 0-2 15,2-2 0-15,0 2-3 0,2-1 2 0,3 0-3 16,0-1 2-16,3 0-1 0,1 1-2 0,1 0 4 16,3-1-4-16,0 2 4 0,2-1-2 15,1 0 0-15,3 0 3 0,0-2-2 0,4 1 1 16,0-1-3-16,4 0-1 0,0 1 0 15,4-4-1-15,3 3 2 0,0-1 0 16,5-3 1-16,0 4 1 0,3-1 1 0,3 0-2 16,0-1-2-16,3 1-1 0,0-1 2 15,2 1 0-15,2-1-3 0,-1 0 0 0,1-3 1 16,-2 1-2-16,-1-2 1 0,-1-1-1 15,0-2 2-15,-2-1-2 0,1-2 2 16,-2-2 3-16,1-1-2 0,2 0 4 0,-1-4-2 16,4 0 4-16,0-1-1 0,2 0-3 15,3-2-1-15,3 2-2 0,2-1 2 0,1-1-5 16,2 3 0-16,-1-2 2 0,2 2 0 15,0-1-1-15,0 0 0 0,1 1 2 16,-1-1 3-16,1 1 2 0,0 1 2 0,-2-2-3 16,3-1-3-16,-1 1 5 0,-1-2-2 15,0 0-2-15,-3-2 1 0,0-1 3 0,-2-1 1 16,-1-1-1-16,0 0 2 0,-2-3 1 15,-1 1 2-15,0 0 1 0,-1 0-1 16,-1-2 0-16,1 3-2 0,-3-1 1 0,2-1-3 16,0 1 0-16,0 0 0 0,2 1-1 15,0-1-1-15,0 0 1 0,0 1-1 0,0 1-3 16,-2 0 0-16,-1 2 2 0,-3-3-3 15,1 3 0-15,-1 0 0 0,-3-1-1 16,1-3 0-16,-3 1-1 0,-2 1 2 0,1 0 0 16,-2-1-1-16,2 0 0 0,-1 0 3 15,1 2-1-15,1-2 1 0,0 0-1 0,0 2 1 16,0-3-3-16,-1 2-2 0,-1-3 1 15,1 4-3-15,-2-1 2 0,0-1 1 16,-1-1 3-16,0 1 3 0,1-1-2 0,-1 1 2 16,0-1 0-16,3 1-1 0,-3-1 1 15,0 1-1-15,-2 0 2 0,-1 0 0 0,0-1-1 16,-1 1-1-16,0-1-1 0,-2 0 1 15,-1-2-1-15,-3 0 2 0,1-1 2 16,-1 0 3-16,-1-1 2 0,3-1 1 0,-4-1 0 16,3 1 1-16,-1-2 0 0,-1-2 2 15,1 4 2-15,0 0 0 0,-1 1 2 0,1-1 0 16,-1 1 1-16,-1 2 2 0,-1-1-4 15,-2 3-1-15,0-1-2 0,-2 1-3 16,-1 0 0-16,-3 0-4 0,1 1 4 0,-4-3 4 16,1 3 2-16,-4-1 4 0,3-3 3 15,-3 1 3-15,1-1-2 0,0-1-2 0,0 0-2 16,-1-2-4-16,1 0-5 0,3 1-1 15,-2 0-6-15,0-2-1 0,-1 3-3 16,-1-2 2-16,0 0-5 0,-1 2-1 0,1 0 0 16,-1 0 0-16,-1 1 3 0,-1-1-1 15,-1 1 0-15,1 0 2 0,-2-2 2 0,-1 2 1 16,-2-2-1-16,-2 1 6 0,-1-1 13 15,-4 0 5-15,-1 0 1 0,-2 0 6 16,-1-4 3-16,-2 1-8 0,-3-2-10 0,0-2-3 16,-4 0-4-16,-1-1-8 0,-4-2-4 15,0 1 2-15,-5-1-2 0,-3-2-2 0,-3 1-2 16,-2 0 2-16,-4 1-1 0,-3-1-4 15,-3 1 2-15,-2 0-1 0,-3 1 1 16,-3 0-4-16,-2 1 0 0,-2 0 3 0,-2 0-3 16,-1 2 1-16,-4-2 1 0,-1 2 1 0,-3 1-1 15,-3 0-4-15,-2 1-3 0,-4 0-9 16,-2 0-7-16,-4 2-2 0,-4 0-5 15,-3 2 0-15,-1 1 0 0,-2-2 9 0,0 3 1 16,2-1 5-16,-1 1 3 0,2 0 6 16,2-1 5-16,-1 2 1 0,2-1 4 0,-2 0 3 15,0 2 1-15,-1 0 0 0,0-1 0 16,-1 2-3-16,-2 1 1 0,-1-1-3 15,1 1 0-15,1 1-3 0,0-1-1 0,-1-1 3 16,2 0 3-16,1 0 2 0,0 0 1 16,-1 1 2-16,-1 0-1 0,-2 1-2 0,-1 0 0 15,-5 1-2-15,-1 0 2 0,-3 2-4 16,2 0 2-16,1-1-2 0,0 2 0 0,3-1 2 15,2 1 0-15,2 1 1 0,3-1 1 16,-1-1 1-16,1 2-2 0,-2 0-1 0,-1 0 0 16,-3 0 0-16,0 3-1 0,-1-2-2 15,0 1 0-15,-3 0-4 0,2 0 4 0,2 0 1 16,2-1 1-16,2 0 1 0,2 1 2 15,1 0 1-15,1-1-4 0,3 2 0 16,2-2 0-16,1-1 1 0,4 0 0 0,2 0 0 16,4-3 4-16,2-1-2 0,3 0-1 15,3-2-2-15,0 0-1 0,1-4-1 0,0 3-3 16,0-2 2-16,-1 1 4 0,-3-1 1 15,0 1 1-15,-3-2 0 0,-1 4 1 16,-6 0-2-16,-4 1-2 0,-5-1-1 0,-7 2-4 16,-6 2-2-16,-5-1-10 0,-7 3-15 15,-3 0-14-15,-5 1-11 0,-6 3-11 0,-5 5-19 16,-8 2-60-16,-13 8-141 0,-7 4-140 15,-7 6-67-15,-5 5-29 0,0 4-1 16,-4 3 58-16</inkml:trace>
  </inkml:traceGroup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5999.51074" units="1/in"/>
          <inkml:channelProperty channel="Y" name="resolution" value="15999.51074" units="1/in"/>
          <inkml:channelProperty channel="F" name="resolution" value="3999.51147" units="1/in"/>
          <inkml:channelProperty channel="T" name="resolution" value="1" units="1/dev"/>
        </inkml:channelProperties>
      </inkml:inkSource>
      <inkml:timestamp xml:id="ts0" timeString="2021-10-05T10:04:56.294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B2F72C09-3A0D-4361-93E4-7CE0C1FC2FC2}" emma:medium="tactile" emma:mode="ink">
          <msink:context xmlns:msink="http://schemas.microsoft.com/ink/2010/main" type="inkDrawing" rotatedBoundingBox="15769,16584 18182,16281 18191,16352 15778,16655" semanticType="underline" shapeName="Other">
            <msink:sourceLink direction="with" ref="{AE4140D3-4E6A-4B10-AB6D-45BAF2824F4D}"/>
          </msink:context>
        </emma:interpretation>
      </emma:emma>
    </inkml:annotationXML>
    <inkml:trace contextRef="#ctx0" brushRef="#br0">247 288 274 0,'-42'5'419'16,"2"-1"50"-16,3 1 36 0,4-4-94 0,4 2-109 15,5-1-89-15,4-2-66 0,6 0-44 16,6 0-17-16,8 0 7 0,7-2 21 16,11-1 21-16,10-1 13 0,14-1 8 0,11-3-9 15,13-2-26-15,17-3-32 0,12-5-30 16,13 0-13-16,12-3-10 0,9-2-7 15,6 0-3-15,7 1-3 0,1 3-1 16,2-1-4-16,-4 4-7 0,-4 1-6 0,-8 2-4 16,-9 0 0-16,-10 3-3 0,-11 3-1 15,-12 1-1-15,-13 2 0 0,-11-1-1 16,-12 2-6-16,-12-1 0 0,-13 2-3 0,-10 1-5 15,-10 1-9-15,-9 3-28 0,-8 1-38 16,-7-1-33-16,-5 2-29 0,-3 0-12 16,1 0-8-16,-3 1-2 0,4-1-33 0,-4 1-97 15,2 0-121-15,-1 0-62 0,-2 0-27 16,-2 0 8-16,3 2 65 0</inkml:trace>
  </inkml:traceGroup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5999.51074" units="1/in"/>
          <inkml:channelProperty channel="Y" name="resolution" value="15999.51074" units="1/in"/>
          <inkml:channelProperty channel="F" name="resolution" value="3999.51147" units="1/in"/>
          <inkml:channelProperty channel="T" name="resolution" value="1" units="1/dev"/>
        </inkml:channelProperties>
      </inkml:inkSource>
      <inkml:timestamp xml:id="ts0" timeString="2021-10-06T07:13:02.158"/>
    </inkml:context>
    <inkml:brush xml:id="br0">
      <inkml:brushProperty name="width" value="0.06667" units="cm"/>
      <inkml:brushProperty name="height" value="0.06667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93E54F3A-54B5-46A8-9B2C-7854AF748CA5}" emma:medium="tactile" emma:mode="ink">
          <msink:context xmlns:msink="http://schemas.microsoft.com/ink/2010/main" type="writingRegion" rotatedBoundingBox="24123,2559 30764,2389 30811,4223 24170,4392"/>
        </emma:interpretation>
      </emma:emma>
    </inkml:annotationXML>
    <inkml:traceGroup>
      <inkml:annotationXML>
        <emma:emma xmlns:emma="http://www.w3.org/2003/04/emma" version="1.0">
          <emma:interpretation id="{55B08C06-8475-41E7-A706-66152750BC72}" emma:medium="tactile" emma:mode="ink">
            <msink:context xmlns:msink="http://schemas.microsoft.com/ink/2010/main" type="paragraph" rotatedBoundingBox="24123,2559 30764,2389 30811,4223 24170,439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744BBCE-E2F5-4639-9C04-470B45D18E95}" emma:medium="tactile" emma:mode="ink">
              <msink:context xmlns:msink="http://schemas.microsoft.com/ink/2010/main" type="line" rotatedBoundingBox="24123,2559 30764,2389 30811,4223 24170,4392"/>
            </emma:interpretation>
          </emma:emma>
        </inkml:annotationXML>
        <inkml:traceGroup>
          <inkml:annotationXML>
            <emma:emma xmlns:emma="http://www.w3.org/2003/04/emma" version="1.0">
              <emma:interpretation id="{E85EED24-801B-41FA-9769-2F3682431B25}" emma:medium="tactile" emma:mode="ink">
                <msink:context xmlns:msink="http://schemas.microsoft.com/ink/2010/main" type="inkWord" rotatedBoundingBox="24123,2559 30764,2389 30811,4223 24170,4392"/>
              </emma:interpretation>
              <emma:one-of disjunction-type="recognition" id="oneOf0">
                <emma:interpretation id="interp0" emma:lang="" emma:confidence="0">
                  <emma:literal>of</emma:literal>
                </emma:interpretation>
                <emma:interpretation id="interp1" emma:lang="" emma:confidence="0">
                  <emma:literal>I</emma:literal>
                </emma:interpretation>
                <emma:interpretation id="interp2" emma:lang="" emma:confidence="0">
                  <emma:literal>a</emma:literal>
                </emma:interpretation>
                <emma:interpretation id="interp3" emma:lang="" emma:confidence="0">
                  <emma:literal>°</emma:literal>
                </emma:interpretation>
                <emma:interpretation id="interp4" emma:lang="" emma:confidence="0">
                  <emma:literal>A</emma:literal>
                </emma:interpretation>
              </emma:one-of>
            </emma:emma>
          </inkml:annotationXML>
          <inkml:trace contextRef="#ctx0" brushRef="#br0">474 884 21 0,'-62'6'348'0,"4"1"59"16,3-4 38-16,1 1-19 0,3-3-77 15,3 2-91-15,3 0-69 0,2-3-48 0,6 3-30 16,6-3-15-16,3 1-10 0,7-1-9 15,6 0-2-15,8-1-6 0,9-2-4 0,12 0-10 16,14-4-11-16,18-1-5 0,18-3-3 16,20-1 7-16,19-2 15 0,17-2 25 15,18 1 35-15,18-2 41 0,20-2 32 0,25 3 22 16,23-3 9-16,22 1-13 0,18 0-32 0,10-1-38 15,5 2-39-15,3 1-36 0,-7 2-29 16,-9 2-10-16,-12 2-9 0,-13 1-11 0,-9-1-5 16,-8 4 1-16,-12-2 4 0,-14 1-3 15,-15 0 10-15,-15-1 10 0,-14-1 18 16,-14 0 23-16,-12 1 18 0,-11-2 11 0,-13 3 3 15,-12-1 0-15,-12 0-7 0,-11 4-14 16,-14-2-12-16,-8 2-9 0,-11 1-7 0,-6 0-10 16,-8 2-9-16,-3 0-11 0,-5 0-8 15,-2-1-6-15,-5 1-2 0,0 1-3 16,-3 1-4-16,-1 1 5 0,-2 0 0 0,2-1 4 15,-3 3-2-15,1-2 0 0,1 2 1 16,-2-1-2-16,1 0 0 0,-1 0-2 0,1 1 2 16,1-1 1-16,-2-3 0 0,1 2 0 15,1-1 0-15,-1 0-2 0,0 1 0 0,-1-2 2 16,2 0 0-16,-2 0 4 0,0-2-2 15,0 1 2-15,-2-2-2 0,0-3 0 0,0 0-1 16,1-4-3-16,1-3 2 0,-2-5 0 16,1-4 1-16,-2-6-1 0,-1-4 0 15,1-7 5-15,-1-3-1 0,2-3-2 0,-3-3-2 16,3 3 0-16,-2 0 0 0,1 1-3 15,-3 1 3-15,-1 4 0 0,-1-2 3 0,-1 2 1 16,-4 1-2-16,-1 2-1 0,-1 0-2 16,-1 1 1-16,-2-1-1 0,0 2-3 15,-1 1 3-15,0 1 1 0,-1 3 2 0,0 0-1 16,0 1-1-16,1 2 1 0,1 3-2 15,0-1 1-15,0 3-2 0,3 1 1 0,3 1 2 16,0 3 0-16,1 0 1 0,2 3-1 16,1 2 0-16,3 2 0 0,0 2-1 15,0 2-1-15,2 0 0 0,0 1-1 0,1 1-2 16,-2 2-2-16,-1 0 2 0,0 0 0 15,-2 2 1-15,-1 0 0 0,-3 0 4 0,-3 1 0 16,-1-1 0-16,-3-1 1 0,-1 1 0 16,-3-1 5-16,-3-1-6 0,-2 0 2 15,-5-2 0-15,-2 0-2 0,-6-1-1 0,-6-2-1 16,-9 0 0-16,-8 0-1 0,-11-2-1 15,-9 0-1-15,-10-1-4 0,-10 1-9 0,-9-2-6 16,-9 0-10-16,-11-2-4 0,-9 2-6 16,-11 1-3-16,-6-1 4 0,-7 1 7 15,-3-2 8-15,-5 5 5 0,-3-5 6 0,-3 4 6 16,2 1 5-16,2-1 1 0,6 3-1 15,5 0 3-15,8 0 2 0,4 2-2 0,8 2 2 16,7 0-2-16,4 0 1 0,10 4 1 16,4-2 1-16,8 2 2 0,5 2-5 0,6 0 2 15,6-1 1-15,5 1-1 0,6 2-1 16,5-2-3-16,5 0 4 0,6 0-2 0,5 0-1 15,4 0 2-15,6 0 0 0,5-1 0 16,6 0 1-16,4 0 1 0,4 0-2 0,4-2-2 16,4 1 1-16,3 0 1 0,4 0 1 15,3 0-2-15,1-4 2 0,3 4 1 16,3-2 0-16,0-1 2 0,1-1-1 0,1 1 0 15,0 1 1-15,0-2-1 0,-1 0-1 16,-1 0-1-16,-2 0 0 0,1 0 0 0,-4 2-1 16,-2-1 1-16,0 0 2 0,-4 1 0 15,-2-1-1-15,-1 3 0 0,-1-2 1 16,-2 1-2-16,0-1-4 0,1-1 2 0,0 2 2 15,2-1 1-15,0-1 0 0,2 2 2 16,2-2 2-16,0 1-1 0,1-1-3 0,-1 1 0 16,2-1-1-16,-2 2-2 0,0-2-1 15,0 1 1-15,-2 2 1 0,-1-4-2 16,0 3-1-16,-1 0 1 0,2-1 1 0,-1 0-1 15,0 1-2-15,1 0 3 0,1-2 2 16,-1 1-2-16,4-1 2 0,-1 1 0 0,4-2 0 16,0 0 0-16,2 0 0 0,2 0 2 15,2 0-2-15,1 0 0 0,3 0 0 16,1 0 0-16,0 0 0 0,2 0-1 0,-1 0 1 15,0 0-1-15,1 0 1 0,-2 0-1 16,2 0 1-16,-1 0-1 0,1 0 0 0,0 0-1 16,0 0-4-16,0 0 3 0,0 1-2 15,-2 0 1-15,2 2 1 0,-1 2 3 16,1 1-1-16,-1 4-2 0,-1 3 1 0,1 6 1 15,0 7-3-15,-1 7 0 0,2 8 1 16,-1 7 1-16,1 7 1 0,0 6 1 0,1 7 0 16,1 4 1-16,-1 4 4 0,2 4 0 15,-1 0-1-15,3-3 2 0,-3-3-3 0,2-5 1 16,-1-5-4-16,1-4-3 0,0-5 2 15,-2-6 0-15,1-4 3 0,-1-1-1 0,0-4 1 16,-1-1 2-16,-1-3-2 0,0-2-2 16,0-3 1-16,0-3 0 0,-3-1 0 15,2-3 2-15,-2 0 1 0,0-3 1 0,1-3-1 16,-1-2 0-16,0-3 2 0,0-2-1 15,1-2 0-15,0-2 0 0,2-1 1 0,-1-2 1 16,0 0-1-16,1-2-2 0,0 1 1 16,-2-2 1-16,2 1-3 0,0-2-1 15,0 2 0-15,0-1-2 0,0-1 0 0,0 1 0 16,0 1 0-16,-1-2 0 0,1 0 0 15,0 0 3-15,0 0-2 0,0 0 2 0,0 0-1 16,0 0 0-16,0 0-1 0,0 0-1 16,0 0 1-16,0 0-2 0,0 0 2 15,0 0 0-15,0 0 0 0,0 0-1 0,0 0 1 16,0 0-1-16,0 0 0 0,0 0-1 15,0 0 0-15,0 0 0 0,0 0 0 0,3 2 1 16,-1-1 0-16,2 0 5 0,2 1 5 16,4 0 1-16,5 0 2 0,5 2 2 15,5-1-1-15,5 0-2 0,10 0-3 0,7 1 0 16,11-2-12-16,9 2-20 0,11-1-45 15,13-1-94-15,10-1-131 0,9 1-101 0,5-4-140 16,5-1-223-16,-1-4-84 0,-2-2 25 0,-3-3 94 16,-6 0 80-16,-8-2 138 0</inkml:trace>
        </inkml:traceGroup>
        <inkml:traceGroup>
          <inkml:annotationXML>
            <emma:emma xmlns:emma="http://www.w3.org/2003/04/emma" version="1.0">
              <emma:interpretation id="{DC0D88AB-95E3-4AD0-BE53-34B4FF52AF8A}" emma:medium="tactile" emma:mode="ink">
                <msink:context xmlns:msink="http://schemas.microsoft.com/ink/2010/main" type="inkWord" rotatedBoundingBox="25387,3278 25518,3876 24835,4026 24704,3428"/>
              </emma:interpretation>
              <emma:one-of disjunction-type="recognition" id="oneOf1">
                <emma:interpretation id="interp5" emma:lang="" emma:confidence="1">
                  <emma:literal/>
                </emma:interpretation>
              </emma:one-of>
            </emma:emma>
          </inkml:annotationXML>
          <inkml:trace contextRef="#ctx0" brushRef="#br0" timeOffset="-4429.2532">262 99 141 0,'3'-3'343'0,"-1"0"50"0,2 0 8 16,2-2-44-16,-2 1-63 0,0-2-70 16,0 0-53-16,0-1-35 0,2 3-20 0,-3-2-16 15,1 0-18-15,-1 1-14 0,-2 0-12 16,0 2-6-16,-1-1-4 0,-1-1 4 0,0 1 10 15,-1 1 16-15,-1-1 22 0,1 2 28 16,-4-2 26-16,2 1 17 0,-4 0-2 16,0 3-10-16,-3-2-14 0,-5 2-33 0,1 2-27 15,-4 4-17-15,-2 1-3 0,-1 5 16 16,-1 4 10-16,-2 7 13 0,1 2 3 0,0 5 0 16,4 4-6-16,0 2-20 0,5 3-19 15,4-1-14-15,4 1-15 0,5 0-8 16,3-2-8-16,6-3-3 0,5 1-5 0,6-2-2 15,7-5 2-15,8-1-7 0,8-6-24 16,9-4-79-16,6-7-107 0,6-6-91 16,4-5-62-16,-2-6-90 0,-2-6-152 0,-4-7-80 15,-6-2 22-15,-6-6 47 0,-5-1 38 16,-7-7 79-16</inkml:trace>
        </inkml:traceGroup>
        <inkml:traceGroup>
          <inkml:annotationXML>
            <emma:emma xmlns:emma="http://www.w3.org/2003/04/emma" version="1.0">
              <emma:interpretation id="{8885A6EA-D4BE-4336-8344-1514D2FE008F}" emma:medium="tactile" emma:mode="ink">
                <msink:context xmlns:msink="http://schemas.microsoft.com/ink/2010/main" type="inkWord" rotatedBoundingBox="25626,3350 26603,3325 26612,3666 25635,3691"/>
              </emma:interpretation>
              <emma:one-of disjunction-type="recognition" id="oneOf2">
                <emma:interpretation id="interp6" emma:lang="" emma:confidence="1">
                  <emma:literal/>
                </emma:interpretation>
              </emma:one-of>
            </emma:emma>
          </inkml:annotationXML>
          <inkml:trace contextRef="#ctx0" brushRef="#br0" timeOffset="-3899.223">859 155 309 0,'0'-19'484'16,"0"0"40"-16,0 3 27 0,0 1-25 0,0 3-173 15,0 0-56-15,0 2 16 0,0 3 36 16,1 0 41-16,0 2 18 0,2 0-16 15,1 1-54-15,2-1-74 0,1 3-66 0,4-1-60 16,0 2-41-16,2 2-33 0,3 2-22 16,0 3-15-16,2 1-8 0,1 2-5 0,-1 4-6 15,1-1-2-15,-1 3 1 0,-1 3-1 16,-1 1-1-16,-2 2 0 0,-2 2 0 15,-5 1 0-15,-1-1-3 0,-6 2-2 0,-2-2 0 16,-2-2 0-16,-1-3 0 0,-2-4 0 16,0-3 4-16,0-6 1 0,-1-4-2 15,0-4-1-15,1-7-1 0,1-5-2 0,1-5-7 16,5-2-3-16,2-2-1 0,5 0-2 15,4 1-4-15,3-1 2 0,3 3 1 0,2-1 0 16,3 6 2-16,1 1 1 0,2 4 0 16,0 4 3-16,2 1 0 0,2 4 0 0,0 4 1 15,1 2 1-15,2 5 2 0,-1 1 2 16,4 2 1-16,-2 4 2 0,1 1 2 0,-1 2 5 15,-1 0-3-15,-2-2-1 0,-2 1-1 16,-4-2 0-16,0-3-1 0,-4 0-2 0,-2-5 3 16,0-1-1-16,-1-5 1 0,-1-2 2 15,2-4-1-15,-2-3-3 0,0-5 1 16,-4-2 1-16,-1-4-1 0,-4-2-1 0,-2 1-1 15,-5-2 2-15,-2 0-6 0,-4 1 2 16,-1-1-1-16,-1 2 3 0,-3 3-1 16,0 0-2-16,-1 2 5 0,-1 1 0 0,1 3-1 15,-1 2-2-15,1 0-1 0,1 4-2 16,0 0-9-16,1 0-25 0,1 3-55 0,1 1-109 15,-1 1-124-15,2 3-79 0,2 0-47 16,2-1-47-16,2 2-100 0,2-1-66 0,3 0 30 16,2 0 33-16,5 0 31 0,3-1 57 15</inkml:trace>
        </inkml:traceGroup>
        <inkml:traceGroup>
          <inkml:annotationXML>
            <emma:emma xmlns:emma="http://www.w3.org/2003/04/emma" version="1.0">
              <emma:interpretation id="{1355B62C-F8AE-497D-8793-A737B7CC3B6E}" emma:medium="tactile" emma:mode="ink">
                <msink:context xmlns:msink="http://schemas.microsoft.com/ink/2010/main" type="inkWord" rotatedBoundingBox="26740,3227 27192,3215 27203,3653 26751,3664"/>
              </emma:interpretation>
              <emma:one-of disjunction-type="recognition" id="oneOf3">
                <emma:interpretation id="interp7" emma:lang="" emma:confidence="1">
                  <emma:literal/>
                </emma:interpretation>
              </emma:one-of>
            </emma:emma>
          </inkml:annotationXML>
          <inkml:trace contextRef="#ctx0" brushRef="#br0" timeOffset="-3506.2005">2164-91 120 0,'7'-4'458'0,"-2"1"52"0,-1-2 27 16,-2-1 15-16,-2 2-184 0,-2-2-161 16,-2 3-91-16,-3-1-50 0,-1-1-23 15,-2 1-12-15,-3 2-11 0,-3 2-6 0,0 0-4 16,-1 2-3-16,1 2-2 0,-1 4-3 15,0 0-2-15,1 2 0 0,3-1 0 0,0 2 0 16,4 0-3-16,0 1 1 0,4-1 2 16,2 0 3-16,3 2 7 0,3-2 9 0,4 2 10 15,1-3 10-15,3 3 8 0,3 0 12 16,1-2 3-16,0 1 5 0,2 1-1 15,0-1-4-15,0 3-5 0,-1-2-7 0,-2 1-9 16,-1-2-11-16,-2 2-1 0,-5-2-3 16,0 1 2-16,-2-2 2 0,-4 1 4 0,-3-1 3 15,-2 2-2-15,-3-2-1 0,-3 0-2 16,-2 1-6-16,-1-5 0 0,-1 2-6 0,0-4-26 15,-1-3-46-15,1 0-56 0,1-5-40 16,3-2-43-16,1-6-78 0,3-1-146 0,3-5-106 16,3-3-29-16,5 0-4 0,4-1 16 15,6 0 62-15</inkml:trace>
          <inkml:trace contextRef="#ctx0" brushRef="#br0" timeOffset="-3175.1816">2414-102 46 0,'4'-7'419'0,"-1"1"57"16,-5-1 30-16,0 1 21 0,-4 1-149 15,-1 1-148-15,-1 2-92 0,-2 0-51 0,1 2-28 16,-1 0-19-16,1 3-11 0,2-1-11 16,-2 3-6-16,3 1-4 0,0 4-7 0,2-2 0 15,0 3 3-15,1 2 3 0,2 0 3 16,1 3 10-16,1 0 23 0,0 2 19 15,4 3 24-15,-1-3 18 0,1 3 9 16,2 1 2-16,0 0-7 0,0 0-14 0,-2 1-22 16,1-1-18-16,-2-2-12 0,-1 0-5 0,-2-1-8 15,-2-4 0-15,-2-1 4 0,-1-1 0 16,-2-2 4-16,-2-1 0 0,-3-3-1 15,-1 0-8-15,-5-4-7 0,-1 1-15 0,-1-2-37 16,0-2-55-16,0-2-55 0,1-2-36 16,1-3-32-16,3 1-37 0,5-4-64 15,1 0-107-15,2 0-78 0,5-1-32 0,3 0-5 16,5-2 27-16,4 1 86 0</inkml:trace>
        </inkml:traceGroup>
        <inkml:traceGroup>
          <inkml:annotationXML>
            <emma:emma xmlns:emma="http://www.w3.org/2003/04/emma" version="1.0">
              <emma:interpretation id="{441B72A0-AB72-4FA0-819C-CA134074BF42}" emma:medium="tactile" emma:mode="ink">
                <msink:context xmlns:msink="http://schemas.microsoft.com/ink/2010/main" type="inkWord" rotatedBoundingBox="27407,3278 27790,3268 27798,3546 27415,3555"/>
              </emma:interpretation>
              <emma:one-of disjunction-type="recognition" id="oneOf4">
                <emma:interpretation id="interp8" emma:lang="" emma:confidence="1">
                  <emma:literal/>
                </emma:interpretation>
              </emma:one-of>
            </emma:emma>
          </inkml:annotationXML>
          <inkml:trace contextRef="#ctx0" brushRef="#br0" timeOffset="-2804.1603">2668-35 373 0,'10'-2'474'0,"-3"1"39"16,-2 1 20-16,-2 0-101 0,0 0-160 0,-3 2-111 15,0 2-58-15,-3 3-21 0,-2 1-1 16,0 0 14-16,-1 5 4 0,-1 0 4 0,-2 0-2 15,3 3-12-15,-1 0-26 0,3 3-23 16,1-1-10-16,3-1-7 0,4 0-5 0,1 0 0 16,8-3 10-16,2-2-2 0,7-3-6 15,4-4-3-15,6-3-3 0,1-3-5 16,3-4-4-16,-2-3 1 0,-1-2 1 0,-4-4 4 15,-3-1 15-15,-4-1 23 0,-4-2 53 16,-4 0 47-16,-5 3 38 0,-3-2 17 0,-2 2 0 16,-4 3-14-16,-4-2-45 0,-3 3-49 15,-4-1-38-15,-3 4-23 0,-1-1-14 16,-3 0-10-16,-3 3-6 0,2 0-6 0,-1-1-20 15,2 4-66-15,1-1-99 0,5 1-94 16,1 1-62-16,4-2-92 0,1 2-153 0,6-2-101 16,3 2 12-16,3-2 45 0,3 0 40 15,5 2 81-15</inkml:trace>
        </inkml:traceGroup>
        <inkml:traceGroup>
          <inkml:annotationXML>
            <emma:emma xmlns:emma="http://www.w3.org/2003/04/emma" version="1.0">
              <emma:interpretation id="{58E32FD0-455D-4915-95C6-7C690FF7AA63}" emma:medium="tactile" emma:mode="ink">
                <msink:context xmlns:msink="http://schemas.microsoft.com/ink/2010/main" type="inkWord" rotatedBoundingBox="27906,3195 29656,3150 29666,3525 27915,3569"/>
              </emma:interpretation>
              <emma:one-of disjunction-type="recognition" id="oneOf5">
                <emma:interpretation id="interp9" emma:lang="" emma:confidence="1">
                  <emma:literal/>
                </emma:interpretation>
              </emma:one-of>
            </emma:emma>
          </inkml:annotationXML>
          <inkml:trace contextRef="#ctx0" brushRef="#br0" timeOffset="-1930.1103">3854-27 101 0,'8'2'381'15,"0"0"64"-15,-1-1 45 0,0-1-28 16,-1 0-103-16,0-1-104 0,1-2-76 0,0 1-57 16,1-4-38-16,1 2-27 0,-1-2-17 15,2-1-5-15,1-2-4 0,-2 2 1 16,2-3 7-16,-1-2 14 0,-1 0 37 0,0 0 44 15,-2 0 61-15,-2 0 36 0,-1 2 16 16,-2 0-2-16,-2 3-28 0,-3 1-45 0,-3-1-65 16,-2 1-43-16,-3 3-28 0,-4 2-18 15,-4 2-11-15,-2 5-7 0,-2-2-2 16,-1 6-4-16,0-2 0 0,-1 3-1 0,1 1 0 15,4 2 1-15,-1 0 1 0,3 1 1 16,3 0 0-16,0 0 4 0,3 0-3 0,2 0 1 16,2 1 0-16,4-1 0 0,1-1 1 15,3-1-4-15,3 0 2 0,2 0-1 0,5-3 0 16,3-3 0-16,4-1-2 0,5-3 2 15,3-3-1-15,2-3-1 0,5 0-1 0,1-7 0 16,0 3 3-16,3-6-1 0,-1 2 1 16,3-1 7-16,-3 0 2 0,2-4 5 15,-1 4 4-15,1 1 8 0,-1-1 9 0,-2 2 7 16,1 3 8-16,-1 1 5 0,-1 1 2 15,-1 1 4-15,-2 3-4 0,-1 2-6 0,-4 1-8 16,-2 1-7-16,-2 1-9 0,-3-1-11 16,-3 4-5-16,-2-1-6 0,0 1 0 15,-4 2-2-15,0 1 0 0,-2 0-6 0,-2 2-17 16,-1 2-18-16,-1-1-38 0,-3 2-52 15,0-2-39-15,-1 0-29 0,-2-2-3 0,-1-2 8 16,0-3 35-16,-1-1 53 0,0-4 46 16,1-2 38-16,0-5 35 0,1-4 25 15,3-2 38-15,1-4 24 0,3-3 19 0,3-3 15 16,4 1-5-16,2 0-16 0,2 4-31 15,1-2-25-15,4 4-27 0,0 4-41 0,4 2-64 16,-2 2-85-16,1 4-69 0,2 0-61 16,-3 3-101-16,0 3-194 0,-2 0-71 15,0 4 17-15,-5 2 32 0,0-2 41 0,-4 5 93 16</inkml:trace>
          <inkml:trace contextRef="#ctx0" brushRef="#br0" timeOffset="-2515.1438">3136-89 150 0,'11'9'422'15,"0"0"57"-15,1 1 38 0,1 1-9 16,-1 2-147-16,3 2-65 0,2 0-13 0,-1 3 40 15,2-1 42-15,1 0 35 0,2 0 14 16,-2 1-26-16,2-1-53 0,-2 1-88 0,-1 0-75 16,1-4-55-16,-2 0-44 0,-1-1-28 15,-1-5-18-15,-1 0-6 0,-2-2-7 16,1-4-2-16,-1 0 0 0,2-6-4 0,0-2-1 15,-1-4-3-15,3-2 0 0,-3-4-2 16,1 0-3-16,-3 0-4 0,0-1 0 0,-3 3-4 16,-2 0-6-16,-2 1-14 0,-1 1-20 15,-1 1-32-15,-2 2-67 0,0 0-93 16,0 1-96-16,-1 0-59 0,0 0-31 0,2 1-37 15,2-2-66-15,1 2-86 0,3-1 5 16,4 4 20-16,3 0 26 0,3 0 57 16</inkml:trace>
        </inkml:traceGroup>
      </inkml:traceGroup>
    </inkml:traceGroup>
  </inkml:traceGroup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5999.51074" units="1/in"/>
          <inkml:channelProperty channel="Y" name="resolution" value="15999.51074" units="1/in"/>
          <inkml:channelProperty channel="F" name="resolution" value="3999.51147" units="1/in"/>
          <inkml:channelProperty channel="T" name="resolution" value="1" units="1/dev"/>
        </inkml:channelProperties>
      </inkml:inkSource>
      <inkml:timestamp xml:id="ts0" timeString="2021-10-06T07:13:14.891"/>
    </inkml:context>
    <inkml:brush xml:id="br0">
      <inkml:brushProperty name="width" value="0.06667" units="cm"/>
      <inkml:brushProperty name="height" value="0.06667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7248B12B-CE31-4B80-AF2D-A19A9195A222}" emma:medium="tactile" emma:mode="ink">
          <msink:context xmlns:msink="http://schemas.microsoft.com/ink/2010/main" type="inkDrawing" rotatedBoundingBox="2202,7289 2254,14036 830,14047 778,7300" shapeName="Other"/>
        </emma:interpretation>
      </emma:emma>
    </inkml:annotationXML>
    <inkml:trace contextRef="#ctx0" brushRef="#br0">1326 0 105 0,'18'6'404'16,"-3"-2"47"-16,-4-1 35 0,-2 0 20 16,-5-2-203-16,-4 3-113 0,-4 0-71 0,-7 0-44 15,-6 0-36-15,-6 2-18 0,-10 1-9 0,-6 2-7 16,-8-3-4-16,-9 1-4 0,-9 3 0 15,-7-1-3-15,-10-2-1 0,-4 3-4 0,-2-4 5 16,1-2 13-16,5-1 7 0,3-2 7 16,8-2 8-16,6 0 12 0,9-5-2 15,6 3-4-15,10 0-4 0,6-1-4 0,6-2-3 16,5 2-4-16,5 1-2 0,4 0-4 15,2 2-3-15,4 0-4 0,1 0-2 0,1 1-2 16,1 0-3-16,2 0 0 0,2 1-1 16,-1 1-1-16,1 4 2 0,0 4 0 15,-2 0-1-15,0 2 0 0,-1 7 0 0,-1 3 1 16,-1 4-2-16,-2 4 0 0,1 6 2 15,-1 3-1-15,1 5-1 0,-1 3 4 0,2 6-2 16,1 2 0-16,0 6-2 0,4 4 0 16,1 2 1-16,1 4-1 0,5 2-1 0,1 3 0 15,1 3 4-15,3 1 2 0,1 3 1 16,2-1-1-16,0 2 0 0,1 2 1 0,2 0 3 15,-1 5-2-15,1 1-5 0,-1 3 0 16,-1 1 0-16,0 4 1 0,-2 0-4 0,-1 6 2 16,-1-2 2-16,-1 2 0 0,-1 3 1 15,-2-2-3-15,1 0-1 0,-1 0-1 0,2-1 6 16,-3 1 2-16,3 1 2 0,-1 0 0 15,0 3 0-15,2 1 2 0,-2 0-7 0,2 2-2 16,-2 0-3-16,2-1 2 0,-1-1 1 16,1 1 0-16,-2-1-1 0,2-2 1 15,-2 0 3-15,-1-3-3 0,-2-1 0 0,-1-2-1 16,-1-4 0-16,-1-3 3 0,-1-1 5 15,-1-2 0-15,-1-4 0 0,-1-1 5 0,-2-5 4 16,0-1-1-16,-2-5 3 0,1-3 0 16,-2-2 2-16,2-8 0 0,-2-1 1 0,1-5-1 15,1-2 0-15,-1-1-3 0,3 1 0 16,-1-4 3-16,2 0-3 0,-1-2-2 15,1-3-1-15,0-2 1 0,-1-2-1 0,0-5-4 16,0-1-4-16,1-4-1 0,0-3-1 16,0-2 0-16,-1-6-1 0,0-3 5 0,2-4 13 15,-1-3 25-15,2-2 21 0,-1-4 21 16,0 0 46-16,1-2 37 0,-2-1 27 15,2-3 5-15,0 2-5 0,0-3-12 0,0 0-35 16,0 2-38-16,0-2-35 0,0 0-29 16,-1 0-15-16,1 0-13 0,0 1-10 0,0-1-8 15,0 3-4-15,0-2-2 0,1 1 0 16,-1 5 2-16,2-2 0 0,0 1 1 15,1 0 0-15,0 0 0 0,0 0 0 0,1 0 0 16,0 1 0-16,1-2 4 0,1 0 4 16,2 0 5-16,0-3 6 0,3 0 3 15,6-2 5-15,5-3 2 0,4-1 0 0,8-4-3 16,8 1-5-16,7-3-7 0,6-4-5 15,4 1-4-15,4 1-3 0,4 2-5 0,0-2-15 16,0 2-40-16,-1 3-101 0,-1-2-113 16,-2 2-84-16,-5 2-184 0,-2 0-189 0,-3-1-68 15,-7 4 45-15,0-2 81 0,-6 0 68 16,-3 1 178-16</inkml:trace>
  </inkml:traceGroup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5999.51074" units="1/in"/>
          <inkml:channelProperty channel="Y" name="resolution" value="15999.51074" units="1/in"/>
          <inkml:channelProperty channel="F" name="resolution" value="3999.51147" units="1/in"/>
          <inkml:channelProperty channel="T" name="resolution" value="1" units="1/dev"/>
        </inkml:channelProperties>
      </inkml:inkSource>
      <inkml:timestamp xml:id="ts0" timeString="2021-10-06T07:13:33.242"/>
    </inkml:context>
    <inkml:brush xml:id="br0">
      <inkml:brushProperty name="width" value="0.06667" units="cm"/>
      <inkml:brushProperty name="height" value="0.06667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4EFC0666-B6CE-4826-9B1C-FC960D204393}" emma:medium="tactile" emma:mode="ink">
          <msink:context xmlns:msink="http://schemas.microsoft.com/ink/2010/main" type="inkDrawing" rotatedBoundingBox="3939,9399 12806,9316 12807,9395 3940,9478" shapeName="Other"/>
        </emma:interpretation>
      </emma:emma>
    </inkml:annotationXML>
    <inkml:trace contextRef="#ctx0" brushRef="#br0">70 162 80 0,'2'-2'284'0,"0"-1"24"16,-2 2 12-16,2-2-73 0,-1 0-105 16,-1 1-56-16,1 0-33 0,1 0-19 0,-2 1-10 15,1 0-5-15,1-1-2 0,-2 2-1 16,1 0-1-16,-1 0-1 0,3-2-2 15,-2 1-2-15,2 0 0 0,0-1-1 0,-1 1-1 16,1-2 6-16,0 2 4 0,0-1 7 16,-2-1 9-16,0 2 10 0,2-1 10 0,-3-1 4 15,0 1 1-15,0-1-2 0,0 1-5 16,-3-1-11-16,1 1-7 0,-4 1-9 15,2-2-4-15,-2 2-4 0,0 1-6 0,-3-2-5 16,1 2-1-16,0 0-2 0,0 0-3 16,1 0 0-16,-2 0 1 0,3 0 1 0,0 0 1 15,1 0 0-15,0 0 3 0,1 0 2 16,2 0 0-16,0 0 3 0,-1 0-2 0,3 0-2 15,-1 0-3-15,1 0-2 0,0 0 0 16,1 0-4-16,1 0 1 0,1 0 2 16,1 2 3-16,0-2 3 0,1 1 3 0,2 0 4 15,1 1 2-15,2-1 4 0,1 0 2 16,4 0 2-16,0 2 2 0,5-3 4 0,0 1 2 15,4 0-2-15,2 1-4 0,1-2 0 16,3 0-3-16,2 0-5 0,1 0-2 16,0 0-3-16,1 0-4 0,1 0-3 0,1 0-4 15,-2 1 0-15,-1 0-2 0,1-1-3 16,-1 1 3-16,2-1-2 0,1 1 1 15,-2 1-3-15,2-2 2 0,-2 1 1 0,3 0 0 16,-1-1 3-16,1 0 0 0,0 0 0 16,0 0 0-16,0-1-1 0,1 0 1 0,-1-2-1 15,0 2 1-15,0 0-1 0,-1-2 3 16,-1 1 1-16,-2-1-2 0,0 1-1 0,-2-1 0 15,-4 2-1-15,-1 0-1 0,-2 1 0 16,-1 0-1-16,-2 0 1 0,-1 0 0 16,1 0 0-16,0 0 1 0,-2 1-1 0,1-1 0 15,0 1 0-15,0 1 0 0,2-1 0 16,0 1-1-16,2-1-2 0,-1 2 1 0,1 0 1 15,0-1-1-15,2 0 0 0,2 1 2 16,-2-1 0-16,2 1 1 0,-1-2 0 16,2 1-1-16,0 0 0 0,1-1 0 0,3-1-1 15,-1 0 0-15,1 0 1 0,1 0 0 16,-1 0 3-16,1-1-2 0,-1-1 0 0,0 2 1 15,-1-1-3-15,-2 0 1 0,2 1 0 16,0-1-1-16,-2 1 1 0,1-3 1 16,0 2 2-16,0 0-1 0,1 0-2 0,0-2 1 15,1 2 3-15,1 0-1 0,0 0 2 16,1-2-2-16,-1 2 2 0,1 1-3 15,-2-2-3-15,0 2-1 0,-2 0-1 0,1 0 0 16,-2 0-2-16,0 2 2 0,-1-2 4 16,0 1-1-16,1 0 0 0,-1 1 0 0,0-2 1 15,0 1 1-15,1 0-3 0,-1-1 0 16,0 1 0-16,1-1 1 0,0 0-1 0,-1 0-1 15,2 0 1-15,0 0 1 0,1-1 1 16,-1 1-1-16,1-1 2 0,1 0-1 16,-1 1 1-16,-1-2-1 0,1 1 0 0,0 0 2 15,-2 1-3-15,-1 0 1 0,0 0-2 16,-2 0 2-16,-1 0 0 0,0 0-2 0,1 1 1 15,-3 0 1-15,1 1-1 0,-2-2-2 16,2 0 0-16,0 0 2 0,1 0-2 16,0 0 1-16,3 0 0 0,0 0 2 0,4 0 0 15,0-2 1-15,3 1-3 0,2 0 1 16,2-2 3-16,3 2 7 0,1-1 3 15,-2-1 3-15,2 2 1 0,-2-1 1 0,-3-2-4 16,0 4-4-16,-2-2-4 0,-3 1-2 16,-1-2 0-16,-1 3-1 0,-2-1-1 0,1 0 0 15,-4-1 1-15,1 2-3 0,-1 0 0 16,1 0 2-16,-4 0 0 0,1 0 0 0,0 0 0 15,-2 0 2-15,1 0 0 0,-1 0-2 16,0 0-2-16,-1 0-1 0,2 0 0 16,-1-2 0-16,1 1 1 0,0 1-1 0,4-3 0 15,-1 2 0-15,2 0 0 0,3 0 0 16,-1-2-1-16,4 2 0 0,1 0 1 0,-1-1 0 15,2 0 1-15,-1 1 1 0,1 1-1 16,-1-1 0-16,0-2-1 0,0 3 3 16,-2-1-2-16,-1 0 1 0,0 1 0 0,0-2 0 15,-1 1 1-15,-1 1-1 0,0 0 3 16,0 0-3-16,1 0 0 0,-2-1 0 0,2 1-2 15,-2-2 1-15,2 1-3 0,1 1 3 16,2-1 0-16,0 1-2 0,2 0 2 0,0 0-2 16,1 0 0-16,1 0-3 0,-1 1 2 15,2-1 1-15,-1 1-2 0,1 1 1 0,0-1 3 16,1 2 1-16,0-2 2 0,-1 0-2 15,1 2 1-15,-1-2 2 0,0-1-2 16,0 1 2-16,-2-1-2 0,1 0-1 0,-2 0-2 16,0 0 0-16,-2 0-2 0,0 0-1 15,0 0 1-15,-2 0 0 0,0 0 5 0,-2 0 1 16,2 0-2-16,-2 0 2 0,0 0 0 15,1 0 3-15,-1 0-2 0,1 0 1 16,1 1-1-16,0 0 0 0,1-1-4 0,-1 3 0 16,3-2 0-16,1 1 0 0,2-1 0 15,1 0-2-15,0 0 2 0,2-1 0 0,-1 1 0 16,1-1 0-16,-4 0 0 0,-1 0 0 15,-1 0 2-15,-3 0 1 0,-3 0-3 16,-2 0 0-16,-3-1-1 0,-2 1-1 0,-1-2-3 16,0 2 2-16,-1-3-1 0,-1 3 2 15,0-1 2-15,-1 1 0 0,0-1 2 0,2-1-1 16,-1 2-1-16,2-1 1 0,0 0-2 15,2 1 1-15,-1-1-2 0,3 1 2 16,2-1 0-16,-1-1 0 0,2 1 1 0,-1 1-1 16,-1-1 1-16,-2 0-1 0,0 1-1 15,-3-2-1-15,-2 1 2 0,-2 1 0 0,-1-1 1 16,-2 1-1-16,0-2 2 0,0 1 1 15,-3-1-2-15,1 1-1 0,-1-1 0 16,-1 1 0-16,1-2 0 0,1 1-2 0,-1 0 2 16,2-1 0-16,0 0-3 0,1 1 1 15,1 0 1-15,1 0-1 0,1 1-1 0,0-2 2 16,0 3 1-16,-1 0 0 0,0-2 0 15,-1 1-1-15,0 1 1 0,-1-1-3 16,-4 1 0-16,-2 0 3 0,0 0 0 0,-3 0 0 16,0 0 1-16,-2 0 2 0,0 0-1 15,-1 0-2-15,-2 0 1 0,1 0-1 0,-1 0 0 16,0 0 0-16,1 0-6 0,-2 0-9 15,1 0-13-15,-1-2-25 0,0 2-48 16,0-1-95-16,-1-1-164 0,1-2-78 0,-2 1-33 16,1 0-3-16,0-1 34 0</inkml:trace>
  </inkml:traceGroup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5999.51074" units="1/in"/>
          <inkml:channelProperty channel="Y" name="resolution" value="15999.51074" units="1/in"/>
          <inkml:channelProperty channel="F" name="resolution" value="3999.51147" units="1/in"/>
          <inkml:channelProperty channel="T" name="resolution" value="1" units="1/dev"/>
        </inkml:channelProperties>
      </inkml:inkSource>
      <inkml:timestamp xml:id="ts0" timeString="2021-10-06T07:13:51.038"/>
    </inkml:context>
    <inkml:brush xml:id="br0">
      <inkml:brushProperty name="width" value="0.06667" units="cm"/>
      <inkml:brushProperty name="height" value="0.06667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74EAF276-5B72-4EB9-9E29-EF7179F56CF4}" emma:medium="tactile" emma:mode="ink">
          <msink:context xmlns:msink="http://schemas.microsoft.com/ink/2010/main" type="inkDrawing" rotatedBoundingBox="14991,11268 25680,11310 25679,11431 14990,11389" shapeName="Other"/>
        </emma:interpretation>
      </emma:emma>
    </inkml:annotationXML>
    <inkml:trace contextRef="#ctx0" brushRef="#br0">88 36 217 0,'-11'-2'347'16,"-1"-1"29"-16,2-2 19 0,1 0-106 0,0 2-99 16,3-1-53-16,0 1-37 0,-1 0-14 15,3-1-7-15,0 4-2 0,0-3-6 0,1 2-8 16,2-1-11-16,-1 2-11 0,2-1-12 15,-1 1-13-15,1 0-8 0,0 0-4 0,0 1-3 16,0-1-2-16,0 2 1 0,1-1 1 16,-1-1 2-16,3 3 3 0,0-3 8 15,0 4 11-15,2-4 11 0,2 3 4 0,4-2 6 16,3 1-1-16,1-2-2 0,4 0-8 15,4 0-8-15,1 0-4 0,2 0-7 0,3-3-3 16,2 0-6-16,1 3-2 0,1-4-4 16,0 1-1-16,1 0 0 0,1 1-1 0,-2 0 4 15,1 0 0-15,-1 1 4 0,-1 0 0 16,-1 0 0-16,1 1-3 0,1 0-1 15,-3 1-2-15,2 0-1 0,1 0-1 0,-1 2 1 16,2-1-1-16,0 1 1 0,1 1-1 16,-1-2 0-16,3 0 0 0,-1 1 0 0,1 0 2 15,2-1-2-15,-1 0 1 0,-1 0 1 16,2-1 0-16,-2 0-1 0,0-1 0 15,0 0 0-15,2-1 1 0,-1 0-1 0,1-1 0 16,-1-2 1-16,2 4-1 0,0-3 0 16,0 0-3-16,-3 3 1 0,0 0 1 0,-4 0-1 15,0 0 2-15,-1 3-2 0,-1 0 2 16,1 1-2-16,-2-1 1 0,1 1 1 15,-3 1-3-15,3-1 4 0,-1-1 0 0,-1 1 1 16,1 0 0-16,0-1-2 0,1 1 0 16,-1 0-1-16,1-1 0 0,1 0 0 0,0-2 0 15,1 2 1-15,1-2 0 0,0 1 0 16,2-2 0-16,0 0 0 0,1 0-2 0,0 0 0 15,0 0 1-15,-1 0 0 0,1 0 0 16,0 0 1-16,-1 0 0 0,0 2-2 16,-2-1 0-16,-1-1 2 0,-1 3 1 0,0-2 3 15,-4 0 0-15,1 1 2 0,-1 0 1 16,-1-1-3-16,1 2-1 0,-2-2-3 15,0 0 1-15,0 1-1 0,0 0-1 0,2-1-1 16,-1-1 1-16,1 1 1 0,2-1-2 16,0 0 0-16,3 2 1 0,2-2 3 0,2 0-2 15,1 0-2-15,1 0 1 0,1 1 1 16,0-1-1-16,-1 1-2 0,1 0 4 15,0 2 1-15,-1-2-1 0,-1 1 0 0,-1-2 1 16,1 2-2-16,-4-1-3 0,0-1 0 16,-1 1-1-16,-1-1 2 0,0 2-1 0,-2-1 0 15,1-1 3-15,0 0 0 0,0 0 0 16,1-1 0-16,0-1 2 0,-1 2 1 0,2-1-2 15,2 1 2-15,0-1 0 0,1 1-2 16,3 0 0-16,-1-2-1 0,2 2 0 16,1-1 0-16,0 1-2 0,-1-1 0 0,2 0-1 15,-1 1 1-15,-1-1 2 0,0 1-1 16,0-2-1-16,-1 2 0 0,0 0 2 0,-1 0-2 15,0-1 0-15,-1 0 2 0,0 1 1 16,-3-1-3-16,2 1 4 0,-2-2-2 0,-1 1 1 16,2 0 1-16,-2 1-1 0,0-2 5 15,-2 2-3-15,2 0 4 0,-1 0-3 0,0 0-3 16,-1 0 1-16,1 2-2 0,1-2 1 15,0 1-2-15,0-1 0 0,1 3 2 0,1-3-1 16,0 1-1-16,1 1 0 0,3 0 0 16,-2-1 1-16,3 1 0 0,0-1 0 15,-1 1 0-15,3-1 0 0,-2-1 0 0,1 1 0 16,0-1 0-16,0 2-3 0,1-1 0 15,-3-1-1-15,-1 1 0 0,-1-1-3 0,0 1 4 16,-3-1 1-16,1 0 0 0,-4 1 2 16,2-1-1-16,-3 0 2 0,1 0-1 15,-2 2 0-15,1-1 1 0,-1-1 3 0,0 1-2 16,1-1 1-16,1 2-2 0,2-2-2 15,2 0 3-15,1 2-2 0,1-1 0 16,1-1 0-16,2 1 1 0,0-1 0 0,0 0-3 16,0 0-1-16,-3 0 1 0,-1 0 1 15,-2-1 0-15,-1 1-2 0,-1-1 3 0,-3-1 0 16,-3 2-2-16,0-2-1 0,-3 1 1 15,1 0 0-15,-2-1 1 0,-2 2 0 0,-1-1 2 16,1 1 0-16,0-1 0 0,1 0 1 16,1 1 2-16,1-1 0 0,2-1-1 15,0 2 0-15,2-1 0 0,2 1-1 0,0-1-1 16,1 1 2-16,1 0-1 0,-1 0 0 15,0 0 0-15,-1 0-1 0,0 1 0 16,-2-1-1-16,0 1 1 0,-3-1-1 0,-2 2 0 16,2-1 0-16,-2-1 0 0,2 1 0 15,-2-1-1-15,2 1 1 0,-1-1 0 0,-1 0 1 16,0 0 1-16,0 0-2 0,0 0-1 15,2 0 0-15,-1 0 1 0,0 0-2 16,3 0 0-16,-1 0-1 0,3 0 3 0,-1-1-1 16,1 0 1-16,1 1-1 0,1 0 0 15,0 1-1-15,0 0 0 0,1-1 2 16,-1 1-3-16,-1-1 0 0,-2 2-1 0,1-1 0 15,-1-1 1-15,-2 1-1 0,-2-1 3 16,1 2-1-16,-2-2 2 0,-3 0 2 0,0 2-1 16,-2-2-1-16,-1 0 2 0,-1 0-1 15,1-2 1-15,-3 2-3 0,1 0 1 0,1-2 0 16,-1 2 1-16,1 0 0 0,2-1-2 15,-1 1 2-15,2-1-1 0,1-1 2 16,2 2-2-16,-1 0 0 0,2-1 2 0,0 1-1 16,2-1 0-16,-1 0-2 0,1 1 1 15,-1 0 0-15,-1 0-2 0,0 0 0 0,-1 0 2 16,-1 0-2-16,-1 0 1 0,-1 0 1 15,-1 0-1-15,1-1 4 0,-2-1-2 16,1 1 0-16,1-2 0 0,1 2-1 0,1-1 0 16,2 1-2-16,2-2-1 0,1 2 2 15,1 0 0-15,0-2 0 0,0 2 0 16,0-1-1-16,2 2 2 0,-4 0 0 0,2-2 0 15,1 1 2-15,-3 1 1 0,0 0 2 0,-2 0-1 16,-3 0-1-16,0 0 1 0,-1 0-2 16,-1 0-2-16,-2-1-1 0,1 1 1 0,-1-2 1 15,1 1-1-15,-3 0 0 0,1-1 2 16,1-1-1-16,-1 2-1 0,0-2 0 0,1 0 1 15,-1 1-1-15,-1 0 0 0,1-1 1 16,0 0-1-16,-2 1 0 0,-1 1 0 16,0-2 0-16,2 2 0 0,-2-1-1 0,1 0 2 15,-1 1 1-15,0 0 0 0,1 1-2 16,1 0 0-16,-1 0 1 0,2 0-1 0,0 0-1 15,1 0-2-15,0 0 2 0,0 0 1 16,0 0 0-16,-1 0 0 0,0 0 0 16,1 0 0-16,-2-1 0 0,1-1 0 0,-1 2 1 15,0-1-1-15,1 0 0 0,-2 1 0 16,1-1 0-16,-2 1 1 0,0-2-2 0,-2 1 1 15,0 1 0-15,-1-1-1 0,-1 1 0 16,0-1 1-16,-2 1 0 0,3 0-2 16,-1 0 1-16,2 0 1 0,0 0 0 0,2 0-1 15,0 1 1-15,2-1 2 0,-1 0 0 16,2 0-2-16,-2 1 1 0,0-1 0 0,1 0 0 15,-4 0-1-15,2 0 0 0,0 0 0 16,0 0 0-16,3 0-3 0,1-1-1 16,0 1 1-16,2-1 1 0,-1 0 0 0,-2 1 3 15,0-2 1-15,-2 2 1 0,-2 0-2 16,0 0-1-16,1 0 0 0,-2 0-1 15,1 0 1-15,-1 0 0 0,1 0 1 0,0 0-1 16,-1 2 0-16,1-2-1 0,0 1-2 16,-1 0 0-16,0-1-1 0,-3 1 1 0,1-1 1 15,-1 1-1-15,-3-1 1 0,-1 0-1 16,1 0 2-16,0 0 1 0,-3 0 0 0,1 0-1 15,-1 0-1-15,0 0-4 0,-1 0-8 16,-1-1-25-16,0 1-50 0,-2-1-105 16,1-1-171-16,-1-1-90 0,-2 0-40 0,1-1-2 15,1-2 35-15</inkml:trace>
  </inkml:traceGroup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5999.51074" units="1/in"/>
          <inkml:channelProperty channel="Y" name="resolution" value="15999.51074" units="1/in"/>
          <inkml:channelProperty channel="F" name="resolution" value="3999.51147" units="1/in"/>
          <inkml:channelProperty channel="T" name="resolution" value="1" units="1/dev"/>
        </inkml:channelProperties>
      </inkml:inkSource>
      <inkml:timestamp xml:id="ts0" timeString="2021-10-06T07:14:50.911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BAF55A72-8681-4870-972F-E30E6A8B2BB4}" emma:medium="tactile" emma:mode="ink">
          <msink:context xmlns:msink="http://schemas.microsoft.com/ink/2010/main" type="inkDrawing" rotatedBoundingBox="24464,181 32622,514 32535,2649 24377,2316" hotPoints="32581,589 32479,2502 24448,2075 24550,162" semanticType="enclosure" shapeName="Rectangle">
            <msink:sourceLink direction="with" ref="{53577A28-DC81-42FB-8FE9-05D93DB3E0B1}"/>
          </msink:context>
        </emma:interpretation>
      </emma:emma>
    </inkml:annotationXML>
    <inkml:trace contextRef="#ctx0" brushRef="#br0">1585 2015 253 0,'-29'0'424'0,"3"-2"40"15,-1 0 21-15,1-1-69 0,1 0-148 16,1 2-96-16,2-2-59 0,2 3-31 16,2-2-15-16,4 1-13 0,3 1-11 0,3-1-10 15,5-1-7-15,5 2-7 0,6 0-7 16,10 0-5-16,8 0-2 0,11-1-1 0,12 0-1 15,13 0 1-15,17-2 8 0,14 1 17 16,16-2 21-16,13 1 16 0,18 0 10 16,20-1 4-16,15 1-9 0,19 1-18 0,10 0-12 15,12-1-15-15,11 0-11 0,10 3-9 0,5-4 1 16,4 2 2-16,4 1-11 0,-1 1-6 15,-1 0 2-15,-8 3 4 0,-5 1-6 16,-9-1-2-16,-9 1 0 0,-9 1 2 0,-9 0-4 16,-13-3 4-16,-11 1 3 0,-13-2 1 15,-11-1 4-15,-11-1 3 0,-10-1 5 0,-12 0 6 16,-9-2 31-16,-13 0 61 0,-8 1 76 15,-12-1 74-15,-9-1 60 0,-8 0 42 0,-9 2 8 16,-5-3-36-16,-8 4-58 0,-5-1-67 0,-5 1-55 16,-3 1-50-16,-7-1-38 0,-1 1-25 15,-4 1-16-15,-2 0-10 0,-2 0-7 0,-1 0-2 16,0 0 0-16,-2 1-3 0,2 2 0 15,-2-1 0-15,4 2 1 0,-2-1 1 0,1 1 0 16,-1-1 2-16,1 0-1 0,0 1 1 16,-1-4 0-16,0 3 2 0,0 0-3 0,-2-2 3 15,1 0 1-15,-1-1-3 0,-1 0 0 0,2-1-1 16,-2 0 2-16,0-2 1 0,0 0-2 15,0 3 3-15,-1-4-2 0,1 1 0 0,0-2-1 16,-2 1-2-16,2 0 1 0,-1 1 0 16,-1-1 0-16,1 0-1 0,0 2-1 0,0-3-1 15,-1 2-1-15,1 0-1 0,-1 2 1 0,-1-2 0 16,0 0 0-16,2-1 2 0,-2 2 0 15,1-2 2-15,1 0 2 0,-2 1 0 16,0-1-2-16,1-2 0 0,-1 0 0 0,0-2-3 16,1 0-2-16,-1-2 2 0,2-2-1 0,-2 1-1 15,2-3 1-15,0 0 2 0,0-2-1 16,-1 2 0-16,1-3 2 0,0 0-2 0,1-2 1 15,-1-1-4-15,1 1 0 0,0-4 1 16,0-1 2-16,0-2 2 0,0-3-1 0,0-1 4 16,2-2 0-16,-1-3-1 0,0-4-3 15,0-3 0-15,2-4 0 0,-2-2 3 0,2-1-3 16,2-4 2-16,-4 1 0 0,2 0-2 15,-2-2 0-15,0 4-1 0,-3 3 1 0,1 1 0 16,0 5 0-16,-3 2 1 0,-1 1-1 0,-1 3-3 16,-1 3 2-16,1 1 1 0,-1 1 0 15,-1 5-2-15,-2 1 1 0,2 2 1 0,-1 2-1 16,-1 0-1-16,2 2 1 0,0 4 0 15,0 0 1-15,-2 1 0 0,2 2-1 0,1 2 1 16,-1-2 0-16,1 5 0 0,1 0-4 16,0 2 3-16,1 1 1 0,-2 0 0 0,2 0 0 15,-1 1 0-15,1-1 3 0,0 1-3 0,-1 0-1 16,2 2 0-16,-1-2-4 0,0 1 1 15,-2 1-1-15,0-1 2 0,0-1-1 0,-2 1 1 16,-2 0 2-16,-3-1 2 0,-2 2-1 16,-3-4 1-16,-4 1 0 0,-6 0 0 0,-4-1-1 15,-5-2-1-15,-8 0 1 0,-6-1-1 0,-10-2-4 16,-8-2-3-16,-8-1-10 0,-8 0-7 15,-6-1-10-15,-7-1-5 0,-4-1 0 16,-6 1 2-16,-5-1 3 0,-5 2 1 0,-8-3 6 16,-5 3 4-16,-4-1-2 0,-2 2 3 0,-1 0 6 15,2 0 7-15,-2 1 0 0,1 0 3 0,-2 0 3 16,-3 1 0-16,-2 0-2 0,0 0 3 15,1 2 4-15,1-1-1 0,2 1-4 0,-1-1-9 16,1 2-12-16,-2-3-9 0,1 4-8 16,5 0-5-16,2 0-2 0,5 0 1 0,3 1 3 15,5 1 2-15,5 0 2 0,3 2 4 0,4-2 5 16,2 2 8-16,4-1 9 0,5 2 7 15,1-1 8-15,6 1 1 0,3-2-1 16,2 3 1-16,4-2 1 0,0 1 0 0,5 0-3 16,1-1 1-16,3 2 1 0,0 0-1 0,2 0-4 15,2 0 0-15,0 0 1 0,2 2-4 16,0-1 0-16,4-1-4 0,1 1 2 0,2 1-2 15,4-2-3-15,2 0-4 0,1 3 1 16,2-2 2-16,3 1-2 0,1-2 3 0,3 1 3 16,2-1 5-16,1 0 4 0,1 0-1 0,2 0 1 15,-1 0 1-15,3 0-1 0,-1 0 1 16,2 0-3-16,-1 0 1 0,0 0 3 15,2 1-2-15,-2 1-2 0,0-2 4 0,1 2-1 16,-2-1 2-16,1 2-2 0,-2-1 0 0,2 1 1 16,2-1-4-16,0 2 4 0,3-2-2 15,0 1 2-15,3 0 0 0,3 0 0 0,2 0-2 16,2-1-1-16,3 0 1 0,0 0 2 15,1-1 0-15,-1 0-1 0,2 1 3 0,0 0-2 16,-1 0 0-16,1-2 0 0,0 3 1 0,-1 0 4 16,-1-1-3-16,0 0 0 0,-3 1-2 15,0 0 0-15,0-2-2 0,-1 1 0 0,0 1 2 16,-1-1 0-16,0 1 0 0,0-1 2 15,1 1 1-15,3-2-3 0,-2 0 2 0,3 0-1 16,0 2 2-16,2-2-1 0,1 1-2 16,4-2 0-16,-1 0 1 0,4 2-1 0,-1-1 0 15,4-1 0-15,-3 0 2 0,3 0-1 0,0 0-3 16,1 0 2-16,0 0-1 0,1 1-2 15,0-1 0-15,0 0 1 0,0 0 1 0,0 0 0 16,0 0-1-16,-2 0 0 0,2 0 1 16,0 0 0-16,-1 0-2 0,-1 0-2 0,2 3 1 15,-2 0 2-15,0 4-2 0,-2 2-1 0,0 4 2 16,-3 6 3-16,0 4 0 0,-1 10 2 15,0 7 2-15,-2 10 4 0,0 8 0 16,-1 9-3-16,0 7-4 0,0 7-1 0,0 5-1 16,0 3-5-16,0 2 3 0,0 0 6 15,2-2 4-15,1-2 1 0,-1-5 2 0,2-3-2 16,2-6-5-16,2-3-4 0,0-7 1 15,2-4 0-15,-2-5 3 0,2-6 1 16,0-5 0-16,1-9 3 0,-2-2 0 0,2-9 0 16,0-1-1-16,0-6 2 0,0-5 2 15,0 1 1-15,0-5 4 0,0-1 4 16,-1 1 3-16,1-4-2 0,0 0 0 0,0-1-2 15,0 0-3-15,0 0-8 0,0-1-7 16,0 2-1-16,0-2-5 0,0 0 0 0,-2 0-1 16,1 1 2-16,1 0 1 0,-1-1 1 0,-2 0 3 15,2 2 0-15,-1 0 0 0,-1-1 0 16,2 0 2-16,0 2-2 0,-1 0 1 15,0 1 0-15,-1-2 0 0,0 3 0 0,0-2-2 16,2-1 3-16,0 2-1 0,1 0-1 16,0-1 0-16,0 0-1 0,2-1 1 0,4 1-2 15,3 0 2-15,7 1-1 0,6-1-3 16,8-4 0-16,8 4-3 0,10-4-3 15,13 0-6-15,15 0-2 0,13 0 0 0,14 0-1 16,13 3-1-16,7 1 6 0,11 1 4 16,5 3-15-16,9 3-41 0,8 2-66 0,3 1-82 15,1 2-84-15,-4 0-83 0,-4 0-187 16,-8 0-121-16,-12-5-21 0,-9-3 39 0,-13-6 54 15,-11-5 74-15</inkml:trace>
  </inkml:traceGroup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5999.51074" units="1/in"/>
          <inkml:channelProperty channel="Y" name="resolution" value="15999.51074" units="1/in"/>
          <inkml:channelProperty channel="F" name="resolution" value="3999.51147" units="1/in"/>
          <inkml:channelProperty channel="T" name="resolution" value="1" units="1/dev"/>
        </inkml:channelProperties>
      </inkml:inkSource>
      <inkml:timestamp xml:id="ts0" timeString="2021-10-06T07:14:44.297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1701BD73-D173-4DC3-A404-EB43CE54A8AC}" emma:medium="tactile" emma:mode="ink">
          <msink:context xmlns:msink="http://schemas.microsoft.com/ink/2010/main" type="writingRegion" rotatedBoundingBox="24874,1266 32282,1111 32351,4376 24943,4532"/>
        </emma:interpretation>
      </emma:emma>
    </inkml:annotationXML>
    <inkml:traceGroup>
      <inkml:annotationXML>
        <emma:emma xmlns:emma="http://www.w3.org/2003/04/emma" version="1.0">
          <emma:interpretation id="{BE85676D-4204-4AE6-995C-170D691D8908}" emma:medium="tactile" emma:mode="ink">
            <msink:context xmlns:msink="http://schemas.microsoft.com/ink/2010/main" type="paragraph" rotatedBoundingBox="24874,1266 32282,1111 32303,2065 24894,222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3577A28-DC81-42FB-8FE9-05D93DB3E0B1}" emma:medium="tactile" emma:mode="ink">
              <msink:context xmlns:msink="http://schemas.microsoft.com/ink/2010/main" type="line" rotatedBoundingBox="24874,1266 32282,1111 32303,2065 24894,2220">
                <msink:destinationLink direction="with" ref="{BAF55A72-8681-4870-972F-E30E6A8B2BB4}"/>
                <msink:destinationLink direction="with" ref="{40DBE183-A4DF-41B7-8802-8061C6F776A2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CAE1AAE1-B4B8-4351-B05B-796AF72BD5AD}" emma:medium="tactile" emma:mode="ink">
                <msink:context xmlns:msink="http://schemas.microsoft.com/ink/2010/main" type="inkWord" rotatedBoundingBox="24876,1349 29620,1249 29634,1916 24890,2015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325 176 45 0,'-8'0'358'0,"-2"-3"61"0,2 2 50 15,-1-1-1-15,3-1-96 0,-3-1-95 16,4 2-59-16,-1 1-25 0,1-2 2 0,1 0 28 16,0 0 51-16,-1 0 51 0,3 0 33 15,0-1 7-15,2 1-22 0,2-3-44 0,0-1-66 16,5 0-60-16,3-1-47 0,6-3-34 15,6-1-25-15,6-1-18 0,5 0-11 16,7 1-3-16,5-1-1 0,3 2 1 0,6 2-1 16,1 1-1-16,1 2 0 0,2 4-6 15,-3 4-7-15,0 2-6 0,-1 6-6 0,-2 2-1 16,-2 3-3-16,-2 3-2 0,-4 5 3 15,-3 2-2-15,-7 1 2 0,-5 4-1 0,-8 1 2 16,-7 4 1-16,-9 0 1 0,-6 1 3 16,-8 1 2-16,-7 0 1 0,-6-2-2 0,-7 1 1 15,-7-1 0-15,-5-3-2 0,-7-1 2 16,-4-4-3-16,-3-1 2 0,-4-4-3 0,-3-5-2 15,-2-1 0-15,-2-7-7 0,0-2 0 16,0-5-1-16,0-3-4 0,3-4 3 16,3-1-5-16,3-3-9 0,6-2-23 0,5 2-33 15,4-2-71-15,8 0-152 0,4-3-128 16,5 1-94-16,3-2-159 0,7-1-168 0,5 0-37 15,5 1 95-15,6 0 103 0,5 0 87 16,3 2 175-16</inkml:trace>
          <inkml:trace contextRef="#ctx0" brushRef="#br0" timeOffset="234.0134">607 109 224 0,'9'-4'470'0,"1"-1"44"0,-5 4 23 16,1-1-7-16,-2 4-221 0,-1 0-127 15,-2 6-54-15,-1 3-21 0,0 5 7 16,0 4 15-16,-1 3 11 0,1 4 0 0,0 1-17 16,0 4-17-16,3 1-27 0,1 2-26 15,1 1-18-15,2 2-12 0,1-2-39 0,5 0-62 16,-1-2-53-16,5-4-95 0,-1-2-183 15,3-5-153-15,3-4-50 0,-1-6 13 0,2-5 24 16,1-6 85-16</inkml:trace>
          <inkml:trace contextRef="#ctx0" brushRef="#br0" timeOffset="659.0377">1281 519 308 0,'15'1'466'16,"3"-2"40"-16,-1-3 25 0,5-1-66 0,2-4-174 15,2 1-112-15,4-3-60 0,0-2-26 16,1-1-6-16,0-3 4 0,0 0 17 0,-4 0 23 15,-2 0 38-15,-3 0 60 0,-3-1 49 16,-5 3 36-16,-2 0 20 0,-4 2 10 0,-3 1-21 16,-3 0-55-16,-2 3-60 0,-2-1-53 15,-3 1-48-15,-4 2-43 0,-2 1-28 0,-3 3-17 16,-1 0-11-16,-2 5-1 0,-2 2-3 15,0 0-2-15,-2 5-2 0,1 1 0 16,-2 4 0-16,1 0-2 0,2 4 3 0,-2 2 0 16,3 0 2-16,3 3 0 0,1-1 1 15,5 1-1-15,2 3-1 0,3-3-1 0,4 2 2 16,5 0-1-16,5-1-16 0,4-2-28 15,5-3-56-15,6-4-109 0,5-1-146 16,4-7-97-16,6-5-83 0,3-4-129 0,1-4-139 16,0-4 8-16,-1-3 91 0,-4-4 68 15,1-4 81-15,-3-3 150 0</inkml:trace>
          <inkml:trace contextRef="#ctx0" brushRef="#br0" timeOffset="866.0496">2118 256 259 0,'6'-12'419'0,"-2"2"44"0,-4 4 34 0,-2 2-73 15,-2 2-126-15,-3 4-85 0,-2 1-42 0,-4 4 1 16,-2 0 13-16,0 3 27 0,0 1 30 15,-2 2 19-15,2 0 3 0,2 2-24 0,-1 3-37 16,3-1-45-16,1 1-45 0,2 2-38 16,2-2-29-16,4 3-19 0,3 1-11 0,5-3-4 15,5 4-6-15,4-3-34 0,7-2-70 16,4 0-90-16,7-6-67 0,4-3-57 0,6-7-87 15,1-6-110-15,2-5-101 0,1-3 0 16,-3-6 17-16,-1-3 31 0,-3-4 72 16</inkml:trace>
          <inkml:trace contextRef="#ctx0" brushRef="#br0" timeOffset="1055.0603">2612 270 392 0,'9'-14'461'0,"0"2"40"0,-4 4 25 15,1 0-121-15,-4 4-149 0,1 1-94 16,-2 2-57-16,2 2-29 0,-1 2 2 16,-1 7 14-16,2-2 30 0,-1 6 31 0,0 0 19 15,1 4 11-15,-1 3-19 0,1-2-22 16,-2 3-33-16,2 1-36 0,0 2-24 15,1-2-21-15,-1 3-11 0,2-1-20 0,-2-2-46 16,3-1-65-16,-2-2-50 0,-2-6-40 16,4-6-84-16,-3-5-143 0,1-6-118 0,-1-6-25 15,-1-4 3-15,1-4 15 0,0-4 71 16</inkml:trace>
          <inkml:trace contextRef="#ctx0" brushRef="#br0" timeOffset="1200.0687">2690 141 48 0,'-5'-19'371'0,"-1"5"59"15,2-1 47-15,-2 2 3 0,2 3-117 0,0 1-110 16,0 1-74-16,0 1-57 0,1 2-42 15,0 2-34-15,2-1-39 0,0 2-38 16,2 2-50-16,2 0-81 0,1 2-134 0,1 2-119 16,5-1-49-16,0 3-9 0,4 1 26 15,1-1 66-15</inkml:trace>
          <inkml:trace contextRef="#ctx0" brushRef="#br0" timeOffset="1757.1005">3144 156 322 0,'3'0'463'0,"-1"-2"48"16,1 0 27-16,1 1-70 0,-1-1-109 0,0-1-46 16,0-1 5-16,-1 0 27 0,1 0 38 15,0-2 31-15,-2 0-16 0,-1 2-43 0,0 0-57 16,0 0-59-16,-1-1-60 0,-2 0-54 15,0 0-41-15,-2-1-30 0,1 1-22 16,-5-2-14-16,1 0-9 0,-1 2-7 0,-2 0-3 16,0-1-1-16,-3 1 2 0,0 1 0 15,-1 0 0-15,0 2-1 0,0 1-1 0,0-1-1 16,-2 2-3-16,2 2-1 0,0-1 0 0,-2 3 2 15,2 0 0-15,0 3 0 0,0 2 3 16,0 2 1-16,2 0 1 0,1 1-2 16,0 2 2-16,2-3 0 0,2 3-3 0,2-1-2 15,1-1-2-15,3 0-1 0,2 1-3 16,2-3-1-16,3 1 4 0,1-1 1 0,3-3 2 15,4 3 3-15,1-6 1 0,2 2 3 16,3 0-2-16,2-2 0 0,1 0 0 16,0 0 1-16,1 0 1 0,-1 0-1 0,3 1 0 15,-2-1-2-15,2 2-2 0,0 2 1 16,0 1-1-16,-1 1-1 0,0 2-1 0,-4 1 3 15,0 0 2-15,-5 4-2 0,-4 2 1 16,-3-2 1-16,-2 1 0 0,-6 4 1 16,-3-3 2-16,-3 2 4 0,-3-4-3 0,-5 0 1 15,-1 0 2-15,-4-4 0 0,-2-1-2 16,-2-5 0-16,-2-2 1 0,0-2-7 0,-1-5-19 15,0-1-36-15,1-4-74 0,2-4-132 16,2 0-123-16,2-6-70 0,4 2-64 16,4-5-94-16,2 0-107 0,4 0 17 0,4 1 59 15,3 1 43-15,4 1 64 0,5 0 119 16</inkml:trace>
          <inkml:trace contextRef="#ctx0" brushRef="#br0" timeOffset="1975.113">3350 146 72 0,'11'-2'393'0,"0"-1"49"0,-1 2 40 16,-2 2 21-16,2 4-150 0,1 3-116 0,1 3-66 16,2 1-35-16,1 6-31 0,0 0-24 15,2 3-16-15,-2 2-14 0,-2 1-11 16,0 0-9-16,-4 3-8 0,-2-1-9 0,-3-1-14 15,-2 0-18-15,-2-2-19 0,-2-5-37 16,0-1-100-16,-5-7-172 0,0-3-115 0,-3-7-49 16,1-3-19-16,0-7 18 0,0-2 85 15</inkml:trace>
          <inkml:trace contextRef="#ctx0" brushRef="#br0" timeOffset="2121.1213">3416 26 162 0,'-4'-8'414'0,"1"-1"50"0,2 2 27 0,0 1-46 16,1 3-137-16,0 0-124 0,0-1-90 15,4 2-71-15,3 1-80 0,-1 0-133 0,5-2-158 16,3 2-78-16,0 1-35 0,2 0 0 16,2 1 41-16</inkml:trace>
          <inkml:trace contextRef="#ctx0" brushRef="#br0" timeOffset="2443.1398">3715 98 117 0,'-6'18'388'0,"0"-1"63"16,1 1 42-16,1-1-11 0,-1 3-141 0,1 1-94 15,3-1-67-15,0 0-51 0,2 1-31 16,0 0-19-16,3-1-13 0,1-1-13 16,1-2-7-16,1-2-7 0,1-2-10 0,2-2-5 15,2-3-4-15,3-5-3 0,3-3 0 16,1-2-2-16,1-5-2 0,1-3-4 0,-2-4 2 15,-1-4 3-15,-2-1 18 0,-2-1 22 16,-5 0 38-16,-2 1 54 0,-1 2 32 16,-4 2 16-16,-2 2-7 0,-2 1-21 0,-4 2-37 15,-3 3-58-15,-2 0-36 0,-3 2-22 16,0 1-12-16,1 4-14 0,-1-2-52 0,2 4-76 15,1-2-67-15,3 0-45 0,1 0-69 16,3 0-90-16,1 0-96 0,2-3-54 0,2 3-2 16,3 0 7-16,2 0 50 0,2 0 90 15</inkml:trace>
          <inkml:trace contextRef="#ctx0" brushRef="#br0" timeOffset="2807.1605">4008 228 198 0,'13'10'373'16,"1"1"60"-16,0 2 51 0,1-1-72 0,1 2-101 15,1-2-64-15,-1 2-52 0,1-1-49 16,-3-1-40-16,-1 0-22 0,0-2-14 0,-4 0-15 15,-2-3-12-15,-1 2-10 0,-1-1-11 16,-3-1-8-16,0 0-4 0,-2 0-2 16,0-1-1-16,-2 4-1 0,-1-4-2 0,-1 1-10 15,-3-1-14-15,0 0-7 0,-1 0-6 16,0-2-7-16,1-4 3 0,-2 0 8 0,3-4 12 15,0-2 10-15,2-3 1 0,1-5 11 16,3-6 0-16,3-1 5 0,1-4 1 16,2 1 3-16,3-1 6 0,1 2 5 0,2-1 5 15,3 3 2-15,3 2 4 0,1 3 7 16,5 2 9-16,2 6 21 0,4 4 42 0,3 4 64 15,6 6 64-15,3 5 48 0,2 4 31 16,4 4-3-16,-1 3-36 0,-3 4-61 0,-4 1-68 16,-6 1-56-16,-6-1-42 0,-7 2-30 15,-8-1-42-15,-4 0-78 0,-7 0-142 0,-4-3-110 16,-7-6-154-16,-2-2-244 0,-4-5-104 15,-3-4 1-15,-1-6 100 0,0-4 88 16,0-4 142-16</inkml:trace>
        </inkml:traceGroup>
        <inkml:traceGroup>
          <inkml:annotationXML>
            <emma:emma xmlns:emma="http://www.w3.org/2003/04/emma" version="1.0">
              <emma:interpretation id="{4B8C3A1D-7182-4B96-B481-7845936F0892}" emma:medium="tactile" emma:mode="ink">
                <msink:context xmlns:msink="http://schemas.microsoft.com/ink/2010/main" type="inkWord" rotatedBoundingBox="29884,1161 32282,1111 32303,2065 29904,2115"/>
              </emma:interpretation>
              <emma:one-of disjunction-type="recognition" id="oneOf1">
                <emma:interpretation id="interp1" emma:lang="" emma:confidence="0">
                  <emma:literal>he</emma:literal>
                </emma:interpretation>
                <emma:interpretation id="interp2" emma:lang="" emma:confidence="0">
                  <emma:literal>be</emma:literal>
                </emma:interpretation>
                <emma:interpretation id="interp3" emma:lang="" emma:confidence="0">
                  <emma:literal>el</emma:literal>
                </emma:interpretation>
                <emma:interpretation id="interp4" emma:lang="" emma:confidence="0">
                  <emma:literal>ed</emma:literal>
                </emma:interpretation>
                <emma:interpretation id="interp5" emma:lang="" emma:confidence="0">
                  <emma:literal>ee</emma:literal>
                </emma:interpretation>
              </emma:one-of>
            </emma:emma>
          </inkml:annotationXML>
          <inkml:trace contextRef="#ctx0" brushRef="#br0" timeOffset="3156.1805">5289-70 46 0,'-1'-16'436'0,"-1"5"59"0,1 2 35 15,0 2 17-15,1 3-142 0,-2 0-168 16,1 3-92-16,1 3-20 0,1 5 10 0,1 3 45 15,0 6 60-15,3 1 51 0,-1 5 26 16,1 5-15-16,2 3-29 0,0 2-51 16,1 2-65-16,2 3-53 0,-2-2-36 0,0 2-23 15,2-2-17-15,-2 1-11 0,0-2-7 16,-1-4 2-16,0 0-7 0,0-2-4 0,-1-5-4 15,-4-1-23-15,1-3-68 0,0-3-102 16,-3-3-93-16,0-6-79 0,-3-4-165 16,-2-6-179-16,-2-4-40 0,-3-3 39 0,-1-4 69 15,-1-2 61-15,-2-4 163 0</inkml:trace>
          <inkml:trace contextRef="#ctx0" brushRef="#br0" timeOffset="3638.2081">5042 19 99 0,'-13'-12'454'0,"4"1"57"0,0 1 45 15,4-1 51-15,1 1-103 0,4 0-86 16,1-1-36-16,3 0-2 0,3-2 6 0,4 1-14 16,3 1-57-16,1 1-65 0,4-2-59 15,5 4-53-15,3-1-47 0,2 0-35 0,1 3-24 16,3-1-16-16,0 4-18 0,0-2-34 15,0 1-70-15,-1 3-113 0,0-2-107 0,-2 2-67 16,0 1-47-16,-2 0-43 0,-1 1-22 16,-4 2 16-16,-1 0 20 0,-1 4 5 0,-2-1 25 15,-2 1 77-15,-2 1 143 0,0 3 183 16,0-1 147-16,0 2 114 0,-1 0 80 0,0 2 38 15,1 1-21-15,0 2-67 0,0 0-45 16,0 2-35-16,2 1-20 0,1 2-9 16,1 0 26-16,0-1 42 0,2 1 52 0,0 1 36 15,-1-1 3-15,-2 0-10 0,-1 0-45 16,-2 1-53-16,-2-4-63 0,-2 1-50 0,-2 2-30 15,-5-5-21-15,-1 1-12 0,-3 2-8 16,-3-4-7-16,-4-1-13 0,-3-1-22 16,-3-4-22-16,-3-4-13 0,-1-2-8 0,-3-4 0 15,2-3 10-15,2-2 23 0,1-4 18 16,1-4 14-16,3 1 8 0,3-3 3 0,4-1 1 15,4-2-5-15,1 1-5 0,6 1-16 16,3-2-34-16,3 2-69 0,5 4-81 16,3-2-59-16,2 1-45 0,5 1-80 0,1 1-126 15,-1 0-84-15,3 2-3 0,-1 3 17 16,0-2 30-16,0 4 82 0</inkml:trace>
          <inkml:trace contextRef="#ctx0" brushRef="#br0" timeOffset="3974.2273">6381 182 145 0,'3'5'361'0,"0"-2"52"16,1 1 42-16,3-1-44 0,-1 0-97 16,4-1-75-16,2-1-55 0,2 2-44 0,1-2-39 15,3-2-36-15,1-2-26 0,1 1-17 16,-1 1-8-16,0-3-5 0,-2-2 4 0,-2 0 9 15,-3 0 17-15,-1-1 16 0,-3-2 12 16,-2-1 12-16,-3 0 10 0,-2 0 9 0,-1-3 0 16,-3 4-4-16,1-1-1 0,-3 1-6 0,-1 2-14 15,-1 1-20-15,-2 0-18 0,-2 4-13 16,-2 2-14-16,-2 2-9 0,-2 4-4 0,-2 1-1 15,0 3 3-15,-2 2 2 0,2 3 3 16,-1 2 2-16,1 4 3 0,1-1 1 0,3 3-2 16,1-1 1-16,3 4-1 0,6-3-2 15,2-1-12-15,6 1-42 0,5-3-50 0,9-2-43 16,7-6-67-16,8-3-142 0,5-4-167 15,6-4-55-15,5-2 0 0,1-4 12 16,1 0 52-16</inkml:trace>
          <inkml:trace contextRef="#ctx0" brushRef="#br0" timeOffset="4340.2482">7025 284 59 0,'-4'2'385'0,"-1"-2"58"16,3 2 42-16,-2-1-5 0,-1 0-112 0,3 2-115 16,-2 0-75-16,1-3-50 0,1 4-26 0,1-4-15 15,0 0-6-15,-1 0-1 0,2 0-1 16,3 0 3-16,0 0-10 0,4 0-9 0,5-2-12 15,6 0-13-15,5-4-11 0,3 2-13 16,5-4-4-16,0 2-5 0,2-3-5 0,-1-2 4 16,-2-2 0-16,-2-1 1 0,-5 1-1 0,-2-2 5 15,-3 2 22-15,-6 0 34 0,-2 2 31 16,-4 0 17-16,-3 1 9 0,-6 3 0 0,-3 1-18 15,-7 2-27-15,-5 1-28 0,-4 3 2 16,-5 0 13-16,-2 4 19 0,-4 2 16 0,-1 4 8 16,-2 2 7-16,0 1-7 0,2 1-15 15,-1 5-19-15,4 0-19 0,2 0-17 0,5 3-11 16,5-1-10-16,4 1-7 0,7 2-3 0,4 1 0 15,8 0 2-15,7 1-1 0,7 2 0 16,8 1 0-16,7 1-26 0,4-1-80 0,6 3-114 16,2-4-88-16,2 1-90 0,-1-3-169 15,-2-5-167-15,-1-1-22 0,-6-1 59 0,-4-3 57 16,-7-2 75-16,-5-4 162 0</inkml:trace>
        </inkml:traceGroup>
      </inkml:traceGroup>
    </inkml:traceGroup>
    <inkml:traceGroup>
      <inkml:annotationXML>
        <emma:emma xmlns:emma="http://www.w3.org/2003/04/emma" version="1.0">
          <emma:interpretation id="{2FE3E234-74E9-493D-9C9A-0E11CB86BB5F}" emma:medium="tactile" emma:mode="ink">
            <msink:context xmlns:msink="http://schemas.microsoft.com/ink/2010/main" type="paragraph" rotatedBoundingBox="26395,3084 27576,2750 27771,3439 26590,3773" alignmentLevel="2"/>
          </emma:interpretation>
        </emma:emma>
      </inkml:annotationXML>
      <inkml:traceGroup>
        <inkml:annotationXML>
          <emma:emma xmlns:emma="http://www.w3.org/2003/04/emma" version="1.0">
            <emma:interpretation id="{3AA40A79-1147-4D67-9D5B-CA944347178E}" emma:medium="tactile" emma:mode="ink">
              <msink:context xmlns:msink="http://schemas.microsoft.com/ink/2010/main" type="line" rotatedBoundingBox="26395,3084 27576,2750 27771,3439 26590,3773"/>
            </emma:interpretation>
          </emma:emma>
        </inkml:annotationXML>
        <inkml:traceGroup>
          <inkml:annotationXML>
            <emma:emma xmlns:emma="http://www.w3.org/2003/04/emma" version="1.0">
              <emma:interpretation id="{F5C4F049-6E47-49BD-B559-2C9FEE90F1F4}" emma:medium="tactile" emma:mode="ink">
                <msink:context xmlns:msink="http://schemas.microsoft.com/ink/2010/main" type="inkWord" rotatedBoundingBox="26395,3084 27576,2750 27771,3439 26590,3773"/>
              </emma:interpretation>
              <emma:one-of disjunction-type="recognition" id="oneOf2">
                <emma:interpretation id="interp6" emma:lang="" emma:confidence="1">
                  <emma:literal/>
                </emma:interpretation>
              </emma:one-of>
            </emma:emma>
          </inkml:annotationXML>
          <inkml:trace contextRef="#ctx0" brushRef="#br0" timeOffset="9637.5512">2066 1686 1 0,'0'-12'417'16,"-3"2"66"-16,-2 0 39 0,-1 1 28 15,-1 0-109-15,-2 2-145 0,-2 1-73 0,-2 2-14 16,-1 4 10-16,-3 0 41 0,-4 4 47 16,-4 5 35-16,-2 4 15 0,-4 5-7 0,0 6-21 15,-4 3-44-15,1 6-59 0,0 4-57 16,-1 4-49-16,5 1-40 0,2 6-33 15,8 2-18-15,5-1-9 0,9 3-7 0,10-4-2 16,9-2-1-16,10-3 3 0,11-6-3 0,11-4 1 16,12-7-1-16,11-8-3 0,11-10-4 15,9-9-3-15,6-9-3 0,2-7-5 0,0-11 3 16,-5-4 2-16,-8-10 2 0,-8-7 1 15,-11-5 1-15,-11-4 4 0,-10-1 1 16,-10 2 2-16,-11 2 3 0,-10 4 2 0,-9 3 6 16,-10 5-5-16,-8 5-2 0,-11 4-7 15,-10 4-3-15,-8 7-2 0,-8 4-6 0,-5 4 3 16,-2 5-1-16,-1 5-3 0,1 4-5 15,1 6-15-15,6 1-31 0,2 5-49 16,5 5-95-16,5 2-130 0,6 3-103 0,6 5-58 16,5 3-82-16,2 2-148 0,5 3-51 15,3 2 53-15,5 0 70 0,4 0 51 0,1 2 101 16</inkml:trace>
        </inkml:traceGroup>
      </inkml:traceGroup>
    </inkml:traceGroup>
    <inkml:traceGroup>
      <inkml:annotationXML>
        <emma:emma xmlns:emma="http://www.w3.org/2003/04/emma" version="1.0">
          <emma:interpretation id="{2E02D47D-358A-460B-A229-37DBDECD09A7}" emma:medium="tactile" emma:mode="ink">
            <msink:context xmlns:msink="http://schemas.microsoft.com/ink/2010/main" type="paragraph" rotatedBoundingBox="25278,3940 29372,3553 29429,4158 25335,454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06C8879-D26C-4B3F-AE08-F6D8E277B3CA}" emma:medium="tactile" emma:mode="ink">
              <msink:context xmlns:msink="http://schemas.microsoft.com/ink/2010/main" type="line" rotatedBoundingBox="25278,3940 29372,3553 29429,4158 25335,4545"/>
            </emma:interpretation>
          </emma:emma>
        </inkml:annotationXML>
        <inkml:traceGroup>
          <inkml:annotationXML>
            <emma:emma xmlns:emma="http://www.w3.org/2003/04/emma" version="1.0">
              <emma:interpretation id="{4AEC5F3B-0234-4391-BF7E-56F962915045}" emma:medium="tactile" emma:mode="ink">
                <msink:context xmlns:msink="http://schemas.microsoft.com/ink/2010/main" type="inkWord" rotatedBoundingBox="25278,3940 26243,3849 26301,4453 25335,4545"/>
              </emma:interpretation>
              <emma:one-of disjunction-type="recognition" id="oneOf3">
                <emma:interpretation id="interp7" emma:lang="" emma:confidence="0">
                  <emma:literal>)</emma:literal>
                </emma:interpretation>
                <emma:interpretation id="interp8" emma:lang="" emma:confidence="0">
                  <emma:literal>,</emma:literal>
                </emma:interpretation>
                <emma:interpretation id="interp9" emma:lang="" emma:confidence="0">
                  <emma:literal>s</emma:literal>
                </emma:interpretation>
                <emma:interpretation id="interp10" emma:lang="" emma:confidence="0">
                  <emma:literal>S</emma:literal>
                </emma:interpretation>
                <emma:interpretation id="interp11" emma:lang="" emma:confidence="0">
                  <emma:literal>J</emma:literal>
                </emma:interpretation>
              </emma:one-of>
            </emma:emma>
          </inkml:annotationXML>
          <inkml:trace contextRef="#ctx0" brushRef="#br0" timeOffset="13314.7616">1298 2578 350 0,'-5'-10'436'0,"-2"3"42"0,2-1 29 0,-2 2-111 15,1 0-132-15,2 1-85 0,0 2-54 16,0 1-31-16,1 0-21 0,0 0-15 0,2 1-11 15,0 1-9-15,1 1-6 0,1 1-8 16,2 2-5-16,2 4 0 0,3 2 15 16,2 4 15-16,2 2 11 0,4 3 6 0,-1 4 7 15,0 2-2-15,0 2-14 0,-3 0-13 16,-1 0-9-16,-2-1-7 0,-5 0-8 0,-3-3-1 15,-5 1-4-15,-4-3-8 0,-5 0 1 16,-5-4-6-16,-1-1-19 0,-1-3-36 0,-2-3-36 16,0-4-22-16,1-4-35 0,3-5-58 15,6-2-110-15,2-4-136 0,5 1-55 16,3-2-23-16,8-2 6 0,5 1 49 0</inkml:trace>
          <inkml:trace contextRef="#ctx0" brushRef="#br0" timeOffset="12727.728">446 2777 109 0,'-6'-3'381'0,"-1"2"49"0,2-1 34 16,1-2-18-16,-2 4-131 0,4-2-106 0,-1 2-63 16,1 0-41-16,1 0-29 0,0 0-23 15,1 2-15-15,1-2-11 0,0 4-7 0,2 2-2 16,1-2 0-16,3-1-2 0,1 0 0 15,1 0 0-15,2-2 0 0,1 2-3 16,2-3-2-16,2-4 0 0,1-1-3 0,1-3 1 16,0-5 3-16,-2 1 8 0,-1-2 12 15,-1 2 23-15,-3-2 33 0,-1 2 41 0,-4 2 35 16,0 4 16-16,-2 0-2 0,0 3-21 15,-2 3-30-15,0 3-40 0,-2 6-10 16,0 4 0-16,0 9 9 0,0 4 12 0,0 5 6 16,0 3 1-16,0 5-25 0,0-1-23 15,3 2-19-15,0 0-13 0,1-1-19 0,1-4-26 16,2-2-62-16,3-5-79 0,1-1-76 15,1-6-54-15,4-5-72 0,-3-5-154 0,2-7-110 16,1-6-11-16,-3-4 26 0,2-8 28 16,-2-3 69-16</inkml:trace>
          <inkml:trace contextRef="#ctx0" brushRef="#br0" timeOffset="13044.7461">875 2883 173 0,'3'4'356'0,"-1"2"30"0,4-2 28 0,-2-1-49 15,4 0-115-15,2-1-60 0,2-1-30 16,3-1-19-16,2-3-23 0,2-1-29 15,3-4-25-15,0-2-25 0,4 0-15 0,-1-3-9 16,-2-1-5-16,1-4-3 0,-4 1 0 16,-3-4-4-16,-5-3-3 0,-3-1 1 0,-7 0 1 15,-3 0 4-15,-5 1 1 0,-2 4 7 16,-1 3 3-16,-5 3 3 0,-3 4 0 15,-1 3 0-15,-1 4-3 0,-1 6-2 0,-1 2-3 16,0 3-3-16,2 6-1 0,1 1 0 16,3 3-1-16,1 2-4 0,5 0 0 0,2 2-1 15,3 1-1-15,2 0-1 0,4 0 0 16,2-3 0-16,3-2-2 0,2 1-4 15,4-3-10-15,2-1-31 0,1-4-78 0,2-1-145 16,3-7-140-16,1-3-72 0,3-3-29 16,1-4 9-16,-2-3 67 0</inkml:trace>
        </inkml:traceGroup>
        <inkml:traceGroup>
          <inkml:annotationXML>
            <emma:emma xmlns:emma="http://www.w3.org/2003/04/emma" version="1.0">
              <emma:interpretation id="{22B0B8A2-D46D-40EF-862E-84E94EA491A3}" emma:medium="tactile" emma:mode="ink">
                <msink:context xmlns:msink="http://schemas.microsoft.com/ink/2010/main" type="inkWord" rotatedBoundingBox="28061,3725 29377,3600 29419,4050 28104,4174"/>
              </emma:interpretation>
              <emma:one-of disjunction-type="recognition" id="oneOf4">
                <emma:interpretation id="interp12" emma:lang="" emma:confidence="0">
                  <emma:literal>NO</emma:literal>
                </emma:interpretation>
                <emma:interpretation id="interp13" emma:lang="" emma:confidence="0">
                  <emma:literal>No</emma:literal>
                </emma:interpretation>
                <emma:interpretation id="interp14" emma:lang="" emma:confidence="0">
                  <emma:literal>no</emma:literal>
                </emma:interpretation>
                <emma:interpretation id="interp15" emma:lang="" emma:confidence="0">
                  <emma:literal>NOW</emma:literal>
                </emma:interpretation>
                <emma:interpretation id="interp16" emma:lang="" emma:confidence="0">
                  <emma:literal>N0</emma:literal>
                </emma:interpretation>
              </emma:one-of>
            </emma:emma>
          </inkml:annotationXML>
          <inkml:trace contextRef="#ctx0" brushRef="#br0" timeOffset="14254.8152">3178 2404 196 0,'3'-4'428'0,"0"2"46"0,0-1 21 15,-2 2-45-15,0 1-155 0,2 2-105 16,0 2-65-16,1 2-21 0,0 4 13 15,2 1 47-15,-1 5 67 0,3 2 49 0,1 3 36 16,0 4 12-16,1 3-7 0,-1 2-44 16,1 2-70-16,0 0-61 0,-2 0-46 15,0-1-35-15,-4-1-25 0,2-3-13 0,-3-5-8 16,-1-2-5-16,0-3 2 0,-1-5 1 15,-1-4 1-15,-1-4-2 0,-1-4-3 0,0-6 0 16,-4-7-6-16,1-6-6 0,0-4-3 16,0-9-4-16,1-1-2 0,0-6-4 0,1 0 3 15,2-1 0-15,1 4 2 0,0 4 0 16,1 3 3-16,0 4 1 0,2 6 0 15,0 5-1-15,0 2-4 0,1 5 0 0,1 3 0 16,3 5 2-16,3 5 0 0,2 7 2 16,3 0 4-16,4 8 1 0,2 1 2 0,4 3 1 15,3 3-1-15,2 0 3 0,2 2 0 16,3-3 1-16,0 0-1 0,-2-3-1 15,-2-6 2-15,-2-2 0 0,-4-3 1 0,-2-6 1 16,-1-4 3-16,-4-7-2 0,0-4-1 16,-2-6 0-16,-2-5-2 0,-3-3-3 0,-3-6-2 15,-2-2 0-15,-6-2 1 0,-1-1-2 16,-1 2-1-16,-2 2 0 0,-3 4 0 0,-1 5-4 15,2 0-3-15,-2 7-8 0,0 0-16 16,0 6-40-16,0 1-68 0,-1 2-86 0,0 2-80 16,1 5-50-16,2 0-30 0,2 1-20 15,3 0-47-15,1 1-101 0,5 2-16 16,1-1 5-16,5 0 17 0,3-1 46 0,3 0 109 15</inkml:trace>
          <inkml:trace contextRef="#ctx0" brushRef="#br0" timeOffset="14590.8346">4124 2376 39 0,'3'-1'412'0,"0"2"52"0,-3 1 33 16,-1 2 25-16,-4 0-140 0,-1 4-142 0,-3 3-77 16,1 1-20-16,-2 4 7 0,1 1 10 15,-1-1 20-15,2 2 36 0,1 3 17 16,2 0-6-16,3 2-1 0,4 0-1 0,3 3-14 15,6-1-35-15,4 0-24 0,6-2-22 0,4-6-34 16,3-1-32-16,5-6-23 0,3-2-14 16,4-7-11-16,0-4-4 0,0-4-5 0,-2-6 1 15,-3-3 1-15,-5-5 1 0,-5-4 0 16,-6-5 3-16,-5-1 2 0,-7-4 4 15,-6 3 1-15,-4-1 2 0,-5 3-1 0,-6 0-1 16,-2 4-2-16,-5 3-4 0,-2 4-5 16,-3 0-3-16,-2 6-3 0,-1 3-4 0,2 2-14 15,-1 3-36-15,1 2-78 0,-1 3-119 16,3 3-95-16,-1 2-77 0,3 1-115 15,1 3-181-15,1 4-37 0,3 0 58 0,2 6 65 16,2 0 60-16,0 2 120 0</inkml:trace>
        </inkml:traceGroup>
      </inkml:traceGroup>
    </inkml:traceGroup>
  </inkml:traceGroup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5999.51074" units="1/in"/>
          <inkml:channelProperty channel="Y" name="resolution" value="15999.51074" units="1/in"/>
          <inkml:channelProperty channel="F" name="resolution" value="3999.51147" units="1/in"/>
          <inkml:channelProperty channel="T" name="resolution" value="1" units="1/dev"/>
        </inkml:channelProperties>
      </inkml:inkSource>
      <inkml:timestamp xml:id="ts0" timeString="2021-10-06T07:15:04.566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40DBE183-A4DF-41B7-8802-8061C6F776A2}" emma:medium="tactile" emma:mode="ink">
          <msink:context xmlns:msink="http://schemas.microsoft.com/ink/2010/main" type="inkDrawing" rotatedBoundingBox="24750,404 31006,2495 30973,2593 24717,502" semanticType="strikethrough" shapeName="Other">
            <msink:sourceLink direction="with" ref="{53577A28-DC81-42FB-8FE9-05D93DB3E0B1}"/>
          </msink:context>
        </emma:interpretation>
      </emma:emma>
    </inkml:annotationXML>
    <inkml:trace contextRef="#ctx0" brushRef="#br0">93 67 48 0,'-15'-7'322'15,"1"-2"32"-15,-1-1 23 0,3 0-7 0,1 3-126 16,2-1-74-16,1 3-37 0,4 0-23 0,0 1-18 16,3 1-23-16,5 0-20 0,5 5-15 15,9 1-11-15,8 4-6 0,13 3 3 0,12 4 3 16,16 5 0-16,14 5 5 0,17 5-2 15,13 3 0-15,17 5-1 0,16 7-7 0,22 7-5 16,22 10-6-16,24 8 4 0,15 5-8 16,13 4-10-16,11 4-7 0,0-1-4 15,-6-2-8-15,-4-2-17 0,-8-2-9 0,1 2-11 16,-11-5 9-16,-13 1 1 0,-9-2 6 0,-12-3 8 15,-9 0 8-15,-7-2 13 0,-11-3-1 16,-9-2 1-16,-11 0 7 0,-12-10 7 0,-10 0 7 16,-10-7 2-16,-7-3 8 0,-8-4 14 15,-7-5 6-15,-8-5 14 0,-9-1 11 16,-6-7 18-16,-8 0 9 0,-6-5 0 0,-5-2 2 15,-6-3-8-15,-5-2-9 0,-3-1-11 0,-4 0-11 16,-5-2-8-16,-1-2-8 0,-3 0-5 16,-1 1-4-16,-1-2-5 0,-2 1-5 15,0-2-4-15,1 3-4 0,-2-2-1 0,-2 1-3 16,-1 0-1-16,-1 1-6 0,-2-1-7 15,-1 2-15-15,-1-2-37 0,-2 1-90 0,-4-1-173 16,-3-1-114-16,-2-2-56 0,-6 0-19 16,-2-3 19-16,-3-2 80 0</inkml:trace>
  </inkml:traceGroup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5999.51074" units="1/in"/>
          <inkml:channelProperty channel="Y" name="resolution" value="15999.51074" units="1/in"/>
          <inkml:channelProperty channel="F" name="resolution" value="3999.51147" units="1/in"/>
          <inkml:channelProperty channel="T" name="resolution" value="1" units="1/dev"/>
        </inkml:channelProperties>
      </inkml:inkSource>
      <inkml:timestamp xml:id="ts0" timeString="2021-10-06T07:14:54.741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2F892668-EBFF-44F7-99D9-C8A589DEE3C3}" emma:medium="tactile" emma:mode="ink">
          <msink:context xmlns:msink="http://schemas.microsoft.com/ink/2010/main" type="inkDrawing" rotatedBoundingBox="25723,3889 28700,3631 28815,4953 25838,5212" semanticType="10" shapeName="Other">
            <msink:sourceLink direction="with" ref="{B82340B5-1CF4-4D0F-9685-7DD21E5014E8}"/>
            <msink:sourceLink direction="with" ref="{D426B81C-B6AA-412A-A2B6-86E0993DBF8D}"/>
          </msink:context>
        </emma:interpretation>
      </emma:emma>
    </inkml:annotationXML>
    <inkml:trace contextRef="#ctx0" brushRef="#br0">2001 2522 181 0,'8'-12'425'0,"1"0"43"0,0 2 24 0,2-2-27 16,2 2-180-16,2 1-118 0,3 3-67 15,5 1-34-15,7 2-13 0,5 6-5 16,6 2-1-16,7 5 3 0,7 5 4 0,7 7 7 16,4 3 8-16,5 8 6 0,5 7 4 15,2 5-2-15,2 4-5 0,-1 6-13 0,-5 4-17 16,-1 1-12-16,-6 2-9 0,-5-1-4 15,-6-1-6-15,-3-4-6 0,-5-2-1 16,-4-3-5-16,-6-5-8 0,-2-2-11 0,0-6-3 16,-3-1-3-16,1-6-3 0,1-1-20 15,3-7-15-15,2-3-19 0,3-2-52 0,-1-6-98 16,1-1-141-16,1-1-99 0,-3-2-42 15,0 0-6-15,-1 0 38 0,-4-1 92 16</inkml:trace>
    <inkml:trace contextRef="#ctx0" brushRef="#br0" timeOffset="-430.0246">1961 2478 117 0,'2'-4'437'0,"-2"-2"48"16,0 3 23-16,-2 2 11 0,-2 2-186 0,-1 1-142 15,-4 6-79-15,-4 5-40 0,-4 4-12 0,-6 7 1 16,-5 8 25-16,-3 7 36 0,-9 9 23 15,-7 7 7-15,-5 7 0 0,-7 11-11 16,-2 4-25-16,-2 4-41 0,1 3-31 0,3-4-3 16,4 1 10-16,4-7 26 0,6-4 17 15,3-4 11-15,7-6 5 0,2-4-8 0,4-6-17 16,3-5-37-16,2-3-48 0,4-6-75 15,3-2-76-15,2-7-64 0,1-1-47 16,5-7-68-16,0-5-121 0,4-3-89 0,1-4-38 16,2-7 4-16,2-2 13 0,6-6 56 15,1-9 141-15</inkml:trace>
  </inkml:traceGroup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5999.51074" units="1/in"/>
          <inkml:channelProperty channel="Y" name="resolution" value="15999.51074" units="1/in"/>
          <inkml:channelProperty channel="F" name="resolution" value="3999.51147" units="1/in"/>
          <inkml:channelProperty channel="T" name="resolution" value="1" units="1/dev"/>
        </inkml:channelProperties>
      </inkml:inkSource>
      <inkml:timestamp xml:id="ts0" timeString="2021-10-06T07:14:55.152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B82340B5-1CF4-4D0F-9685-7DD21E5014E8}" emma:medium="tactile" emma:mode="ink">
          <msink:context xmlns:msink="http://schemas.microsoft.com/ink/2010/main" type="inkDrawing" rotatedBoundingBox="28016,5153 28611,4448 29282,5014 28687,5719" hotPoints="29203,5076 28781,5498 28359,5076 28781,4653" semanticType="enclosure" shapeName="Circle">
            <msink:destinationLink direction="with" ref="{2F892668-EBFF-44F7-99D9-C8A589DEE3C3}"/>
          </msink:context>
        </emma:interpretation>
      </emma:emma>
    </inkml:annotationXML>
    <inkml:trace contextRef="#ctx0" brushRef="#br0">3972 3479 123 0,'-17'-10'462'0,"1"-2"59"15,-1 1 33-15,2 1 20 0,-1 0-186 16,-1 2-163-16,1 4-90 0,-4 1-44 15,0 3-7-15,-4 5 29 0,-2 4 84 0,-4 5 86 16,-3 6 63-16,-3 6 41 0,-1 5 14 16,0 5-19-16,-2 7-75 0,2 2-84 0,3 6-64 15,4 2-49-15,5 2-40 0,7 1-24 16,8-1-12-16,10 0-5 0,11-4-3 15,10-5 0-15,12-5-1 0,10-6-8 0,9-8-6 16,7-10-8-16,4-9-7 0,5-9-12 16,2-9-4-16,-3-8 1 0,1-10-1 0,-6-5 4 15,-7-12 3-15,-7-3 13 0,-8-4 9 16,-7-2 9-16,-9 2 8 0,-3 3 7 15,-7 1 6-15,-3 7-3 0,-9 2-2 0,-3 3-8 16,-6 2-5-16,-7 4-4 0,-5 1-6 16,-6 2-3-16,-3 2-4 0,-5 3 1 0,-5 0-5 15,-3 5-2-15,-1 2-11 0,-4 2-23 16,-1 3-50-16,-2 3-121 0,-1 2-170 15,2 4-111-15,-1 2-160 0,1 1-211 0,2 5-74 16,1 2 53-16,-1 3 136 0,2 2 95 16,-1-3 159-16</inkml:trace>
  </inkml:traceGroup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5999.51074" units="1/in"/>
          <inkml:channelProperty channel="Y" name="resolution" value="15999.51074" units="1/in"/>
          <inkml:channelProperty channel="F" name="resolution" value="3999.51147" units="1/in"/>
          <inkml:channelProperty channel="T" name="resolution" value="1" units="1/dev"/>
        </inkml:channelProperties>
      </inkml:inkSource>
      <inkml:timestamp xml:id="ts0" timeString="2021-10-06T07:15:05.807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A3FD8A6A-7270-4D07-A76A-8465ACA170BD}" emma:medium="tactile" emma:mode="ink">
          <msink:context xmlns:msink="http://schemas.microsoft.com/ink/2010/main" type="writingRegion" rotatedBoundingBox="17292,500 22812,151 22922,1891 17402,2239">
            <msink:destinationLink direction="with" ref="{81CC2E3F-393B-4C34-BB89-8A3749CE0CF4}"/>
          </msink:context>
        </emma:interpretation>
      </emma:emma>
    </inkml:annotationXML>
    <inkml:traceGroup>
      <inkml:annotationXML>
        <emma:emma xmlns:emma="http://www.w3.org/2003/04/emma" version="1.0">
          <emma:interpretation id="{4ABEF169-F16B-4DC5-8CE7-689643403E2C}" emma:medium="tactile" emma:mode="ink">
            <msink:context xmlns:msink="http://schemas.microsoft.com/ink/2010/main" type="paragraph" rotatedBoundingBox="17292,500 22812,151 22922,1891 17402,223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6875A1A-1F0E-42B4-921C-440FCB744717}" emma:medium="tactile" emma:mode="ink">
              <msink:context xmlns:msink="http://schemas.microsoft.com/ink/2010/main" type="line" rotatedBoundingBox="17292,500 22812,151 22922,1891 17402,2239"/>
            </emma:interpretation>
          </emma:emma>
        </inkml:annotationXML>
        <inkml:traceGroup>
          <inkml:annotationXML>
            <emma:emma xmlns:emma="http://www.w3.org/2003/04/emma" version="1.0">
              <emma:interpretation id="{A9DA9A7D-BE01-442A-B014-B752217509D1}" emma:medium="tactile" emma:mode="ink">
                <msink:context xmlns:msink="http://schemas.microsoft.com/ink/2010/main" type="inkWord" rotatedBoundingBox="17292,500 22812,151 22922,1891 17402,2239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0 70 95 0,'4'-16'436'0,"0"2"56"0,-1 1 31 16,-1 2 16-16,1 4-183 0,0 1-141 0,0 2-95 15,1 4-52-15,0 4-27 0,1 6-14 16,1 2-3-16,1 4 1 0,-2 4 3 0,2 3 0 16,-1 2 2-16,-1 5 2 0,1-1-6 15,-2 4-2-15,0-2-6 0,-3 1-2 0,1 0-5 16,-2 1 0-16,-2-1-3 0,-1-4-2 15,1 1-1-15,-2-4-3 0,-1-1 3 0,3-5-5 16,-2-3 2-16,1-2 2 0,1-2 3 16,1-5 5-16,0-2 2 0,1-3 2 15,1-3 0-15,0-2-3 0,2-4 1 0,3-3-5 16,1-3-2-16,2 0-2 0,4-2-1 15,2-2 0-15,1 3 0 0,5-1-3 0,1 0 0 16,4 2 2-16,3 2 2 0,1 2-3 16,0 3-3-16,2 3 1 0,1 3 0 15,-3 3-3-15,0 6-1 0,-3 4 4 0,-4 3 1 16,-2 4 7-16,-5 2 8 0,-5 2 7 15,-4 0 3-15,-7 4 3 0,-4-1 0 0,-6 2-3 16,-5-3-4-16,-4 0-6 0,-3-1-3 16,-2-2-3-16,-2-4 0 0,0-3-3 15,-1-5-5-15,2-3 0 0,0-4-9 0,2-4-19 16,2-2-26-16,3-4-19 0,5-3-15 15,3-3-24-15,3-4-52 0,4-1-113 0,3-3-149 16,3 2-71-16,3-4-34 0,3 1-3 16,4 0 47-16</inkml:trace>
          <inkml:trace contextRef="#ctx0" brushRef="#br0" timeOffset="221.0127">753 351 5 0,'12'2'362'0,"-1"2"53"16,-2 0 48-16,-1 2 35 0,-1 4-130 0,-2 1-113 15,2 3-66-15,-1 2-49 0,-1 1-43 16,1 3-34-16,-1-1-25 0,1 1-19 0,-1 0-8 16,1 0-4-16,-2-2-4 0,1-1-2 15,1-1-1-15,-2-2-4 0,1-6-9 16,0-2-45-16,-3-3-93 0,1-5-158 0,0-2-118 15,-3-4-59-15,0-5-25 0,0-3 26 16,-2-1 86-16</inkml:trace>
          <inkml:trace contextRef="#ctx0" brushRef="#br0" timeOffset="335.0192">840 286 291 0,'-3'-7'325'0,"3"2"4"0,-1-1-77 0,-1 1-167 16,1 1-205-16,-2 2-113 0,3-1-59 15,0 3-17-15,0 0 19 0</inkml:trace>
          <inkml:trace contextRef="#ctx0" brushRef="#br0" timeOffset="712.0408">1024 364 322 0,'7'10'455'0,"0"-4"37"0,-3 0 31 15,1 0-81-15,1 4-158 0,1-4-104 0,-2 1-63 16,2 3-27-16,-1-1-21 0,1-2-12 16,-2 3-10-16,1-2-7 0,-2 0-2 15,0 2-7-15,0-2-10 0,-1 2-8 0,-2 0-3 16,-1-1-14-16,1 3-10 0,-1-3-12 15,-1-2-4-15,1 1-3 0,-1-2 1 0,1-2 6 16,-2-3 8-16,1-2 7 0,1-2 5 16,-1-3 4-16,-1-4-2 0,4-1 2 15,-1-3 2-15,3-1 0 0,0-2 0 0,3 0 0 16,0-1 1-16,3 0 3 0,1 1 2 15,1 2 3-15,3 1 4 0,2 3 3 0,0 1 6 16,4 3 5-16,1 4 2 0,3 3 6 16,0 3 1-16,1 3 3 0,0 4-4 15,0 2-4-15,-1 5-2 0,-2-1-6 0,-2 4-7 16,-3-1-4-16,-5 3-9 0,-2-2-14 15,-1 1-22-15,-5 0-21 0,0-1-21 0,-4-2-50 16,-4-5-122-16,0 0-171 0,-1-5-80 16,-3-1-30-16,2-3-8 0,-1-4 34 15</inkml:trace>
          <inkml:trace contextRef="#ctx0" brushRef="#br0" timeOffset="1271.0727">1911 341 159 0,'6'-8'407'0,"0"0"48"0,-3 0 31 0,-1 0-24 15,1 2-140-15,-3-1-107 0,2 1-65 16,-2 2-40-16,0 1-21 0,-2-1-18 0,2 1-5 15,-1 3 3-15,-1-2 10 0,0 1 11 16,-1 1 8-16,0 0 1 0,-1 1 0 0,-1-1-10 16,-2 2-15-16,-3 2-13 0,-4 2-12 15,-1-2-5-15,-1 2-6 0,-5 4-2 16,2-2-2-16,-2 2-4 0,1 1-4 0,-2 1-8 15,1 2-5-15,-1 0-5 0,3 1-3 16,-1 1-2-16,4 0-1 0,1 1 1 0,2 1-4 16,4-1 1-16,2-1-4 0,4 2-4 15,2-2-7-15,2-2-5 0,5 0 0 16,3-1 0-16,2-2 3 0,4-4 4 0,5-1 7 15,2-6 5-15,2 0 1 0,4-6 0 16,1-1 0-16,-2-3 1 0,-1-3 3 0,-1-2 0 16,-1-2 1-16,-5 0 2 0,-1-2 0 15,-5 1 0-15,-2 2 0 0,-1 0 3 16,-3 3 11-16,-1 3 12 0,-4 3 8 0,1 1 10 15,-2-1 4-15,1 5-2 0,-2 0-13 16,-2 2-11-16,0 1-12 0,-1 2-13 0,-1 7-3 16,1-2-3-16,0 4 2 0,2 2 3 15,0 3 3-15,1 1 0 0,1 1 1 16,2 2 0-16,1-2-4 0,1 1-3 0,1-4-17 15,1 1-36-15,0-5-52 0,1-1-51 16,0-5-38-16,2-2-37 0,1-6-67 0,0-4-104 16,-3-3-111-16,0-7-35 0,-2-1-7 15,-1-2 18-15,1-3 66 0</inkml:trace>
          <inkml:trace contextRef="#ctx0" brushRef="#br0" timeOffset="1886.1079">2109 317 298 0,'10'-21'443'0,"-1"1"44"0,1 2 29 0,0 3-85 16,-2 3-144-16,1 0-105 0,2 5-68 15,2 1-41-15,1 2-24 0,-1 4-14 16,2 1-12-16,2 4-7 0,-1 2-2 0,2 3-3 15,-3 3-3 1,1 2 0-16,-1 1 0 0,-2 1-1 0,0 4-2 0,-2-3-3 0,-3 2 2 16,-1-1-3-16,-3 1-1 0,-1-2-4 15,-3-2-4-15,-2-3 0 0,0 0-4 16,-1-4-1-16,-1-2-2 0,0-4 4 0,1-6 2 15,2-2 2-15,1-6 2 0,1-3 2 16,4-4 2-16,2 0 1 0,2-2 3 0,2 0 4 16,0 0-1-16,2 1 2 0,1 4 3 15,-2 1-4-15,2 4-1 0,0 1-3 0,-2 3 1 16,2 3-1-16,-2 2 0 0,1 2 2 15,1 2-2-15,-1 0 0 0,1 1 0 0,0 2-2 16,1 0 0-16,0 2-1 0,2-2 4 16,-2 0-1-16,0-3-1 0,-1 0 1 15,-1-5-1-15,2 0-1 0,-1-6 0 0,0 0-2 16,-2-4 6-16,2-1-3 0,-2-1 0 15,1-2-2-15,-2 0 2 0,0-1 1 0,-2 3-4 16,1 0 5-16,-2 2 2 0,2 4 5 16,-2 0-1-16,2 3 11 0,2 4 25 15,2 2 24-15,4 4 47 0,2 4 48 0,5 3 35 16,3 5 22-16,2 4 4 0,2 1-1 15,-1 4-30-15,1 1-35 0,0 4-19 0,-4 0-22 16,0 0-20-16,-3 2-17 0,-3 3-14 16,-4-1-17-16,-6 0-16 0,-5-1-21 15,-9 1-31-15,-6-4-55 0,-6-1-75 0,-6-5-56 16,-8-3-34-16,-5-5-9 0,-1-8 11 15,-2-5 52-15,2-8 94 0,2-6 99 0,3-6 80 16,3-1 71-16,4-1 57 0,3-5 35 16,4 1 2-16,5 0-25 0,2-2-33 0,6 0-44 15,2 1-42-15,6 2-37 0,5 0-23 16,4 1-18-16,6-1-16 0,5 2-24 0,4 1-71 15,7 0-131-15,5 1-117 0,3-1-85 16,2-2-140-16,2 1-210 0,3-1-55 0,-1-1 66 16,-1 0 82-16,-1-2 65 0,-1-1 135 15</inkml:trace>
          <inkml:trace contextRef="#ctx0" brushRef="#br0" timeOffset="3792.2169">-254-267 101 0,'-11'-6'319'0,"0"6"36"16,0 4 32-16,0 7-32 0,0 8-69 16,2 7-41-16,1 9-28 0,2 10-22 0,1 8-25 15,3 11-30-15,4 6-38 0,2 12-34 16,3 7-26-16,4 5-10 0,1 9-10 0,2 3-10 15,1 6-5-15,-1 1-3 0,-1 0 1 16,0-5-5-16,-2-7-4 0,1-11 1 16,-1-12-2-16,-1-11-4 0,-2-12-6 0,2-10-7 15,-2-13-31-15,-3-14-89 0,-1-12-156 16,-1-12-126-16,-3-10-64 0,0-12-31 0,0-7 14 15,0-8 78-15</inkml:trace>
          <inkml:trace contextRef="#ctx0" brushRef="#br0" timeOffset="2471.1414">3822 288 160 0,'-8'-20'420'0,"3"3"61"0,1 1 37 15,2 0-25-15,2 4-149 0,2 2-115 0,2 4-81 16,3 1-44-16,1 3-19 0,1 2 0 15,2 2 27-15,3 2 39 0,1 0 33 0,0 4 19 16,2-1 8-16,-1 2-2 0,0 1-27 16,-1 0-42-16,0-1-36 0,-3 1-33 15,1-3-22-15,-4-1-19 0,0 0-10 0,-3-2-7 16,0-1-5-16,-2-2-2 0,2-1 0 15,-4-1-6-15,2 0-2 0,-1-2-1 0,1-2-1 16,-1-2 2-16,0-2-3 0,0 0 0 16,1-2 0-16,0-2 4 0,1 0-1 15,2-1-3-15,0 2 1 0,1-2 3 0,2 3-2 16,1 0-4-16,3 0-2 0,2 1 2 15,2 4 1-15,0 2 0 0,3 1 0 0,-2 0 4 16,3 3-1-16,-2 3-1 0,4 0-9 16,-4 0-28-16,1 4-54 0,-3-3-73 15,0 2-56-15,-3-3-49 0,-3 1-102 0,-3-2-165 16,-3 1-73-16,-3-2 6 0,-3-1 21 15,0 0 32-15,-3-1 101 0</inkml:trace>
          <inkml:trace contextRef="#ctx0" brushRef="#br0" timeOffset="2150.123">3959-257 125 0,'-18'0'443'0,"4"1"53"0,-1 1 29 0,2 0 21 15,0 2-189-15,3 3-110 0,0 3-25 16,1 6 43-16,3 3 47 0,2 5 68 0,3 5 43 16,4 3 14-16,2 5-29 0,3 6-76 15,5 4-66-15,3 3-81 0,1 3-59 0,2 2-48 16,0-1-34-16,2-2-17 0,1-1-9 15,-3-2-7-15,-2-5-6 0,-4-5-6 0,0-6-13 16,-5-1-26-16,-2-9-40 0,-5-5-77 16,-1-2-150-16,-4-8-109 0,-4-5-82 15,-2-7-111-15,-4-3-139 0,-2-9-62 0,-4 0 81 16,0-5 74-16,1-3 72 0,-4-1 126 15</inkml:trace>
          <inkml:trace contextRef="#ctx0" brushRef="#br0" timeOffset="2798.1601">4469 213 266 0,'7'2'406'0,"2"0"33"0,0-2 15 16,0 0-81-16,2-2-134 0,2 0-94 15,0-2-51-15,2 1-30 0,1-1-17 16,0-2-18-16,1-2-12 0,-1 0-7 0,1-2-3 15,-2 1-2-15,-2-4 0 0,1 1-3 16,-1-2-2-16,-4 1-1 0,-2-1 5 0,0 3 12 16,-3-2 16-16,-3 4 12 0,-1 1 9 15,-1 2 4-15,-3 0 3 0,-2 4-10 16,0 1-11-16,-4 1-7 0,-2 2-1 0,-4 2 2 15,3 3 0-15,-4 3 2 0,1 2 0 16,1 1-2-16,-1 3-8 0,3 0-7 0,0 4-7 16,2-2-4-16,3 2-2 0,1-3-7 15,3 1-7-15,3-2-8 0,2-2-14 16,3-1-13-16,6-2-24 0,4-5-68 0,3-2-107 15,3-4-161-15,2-2-78 0,0-2-35 16,1 2-2-16,3-3 58 0</inkml:trace>
          <inkml:trace contextRef="#ctx0" brushRef="#br0" timeOffset="3108.1778">4870 233 230 0,'10'2'407'0,"-2"-2"41"15,0 0 36-15,1 0-58 0,-1 2-124 16,2-1-91-16,1 2-59 0,2-2-33 0,1 0-27 16,1 1-23-16,3-2-16 0,-1 0-8 15,2 0-3-15,0-3-5 0,0-1-4 0,-1-1-1 16,-3-3 9-16,-1 0 19 0,-4-2 22 15,-3-1 26-15,-3-1 27 0,-4-2 11 0,-6 1 0 16,-1-2-5-16,-2 2-15 0,-2-1-18 16,-2 2-16-16,1 2-6 0,0 4-7 15,-3 1-16-15,-1 3-9 0,0 3-3 0,-2 4 15 16,-1 4 12-16,-2 5 19 0,-1 6 9 15,1 1 1-15,1 3-1 0,3 4-24 0,1-1-26 16,3 3-22-16,4 0-13 0,5-1-9 16,2 0-11-16,6-2-10 0,5-1-22 15,4-2-40-15,5-3-89 0,6-3-104 0,5-2-68 16,5-5-74-16,3-2-152 0,3-6-144 15,1-1-12-15,-1-1 52 0,0-4 45 0,-6 2 66 16,-2-4 163-16</inkml:trace>
        </inkml:traceGroup>
      </inkml:traceGroup>
    </inkml:traceGroup>
  </inkml:traceGroup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5999.51074" units="1/in"/>
          <inkml:channelProperty channel="Y" name="resolution" value="15999.51074" units="1/in"/>
          <inkml:channelProperty channel="F" name="resolution" value="3999.51147" units="1/in"/>
          <inkml:channelProperty channel="T" name="resolution" value="1" units="1/dev"/>
        </inkml:channelProperties>
      </inkml:inkSource>
      <inkml:timestamp xml:id="ts0" timeString="2021-10-05T10:05:03.462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E2B3590D-51AB-402A-9F3C-AE3AB1215876}" emma:medium="tactile" emma:mode="ink">
          <msink:context xmlns:msink="http://schemas.microsoft.com/ink/2010/main" type="inkDrawing" rotatedBoundingBox="24245,16438 28713,16103 28720,16205 24253,16541" semanticType="underline" shapeName="Other">
            <msink:sourceLink direction="with" ref="{3F733BAE-A147-4370-9BEB-4C03E30C2E3B}"/>
          </msink:context>
        </emma:interpretation>
      </emma:emma>
    </inkml:annotationXML>
    <inkml:trace contextRef="#ctx0" brushRef="#br0">293 317 247 0,'-48'11'393'16,"3"-2"31"-16,2-1 23 0,5-2-81 15,2 1-118-15,6-4-68 0,6 1-36 16,5 0-24-16,9-4-13 0,9-2-16 0,11-2-18 15,12-1-19-15,15-2-8 0,14-2 2 16,21-2 9-16,25-2 11 0,25-2 7 16,25-1 1-16,18-2 0 0,18 0-7 0,15-1-15 15,14 0-20-15,11 0-11 0,8 2-8 16,3 1-9-16,-1 0-9 0,-4 1 0 15,-7 1-1-15,-10 2 1 0,-10-1 3 0,-11 1 0 16,-9 1 3-16,-11 1 1 0,-15 1 0 16,-15-1-3-16,-22 2-8 0,-17 2-2 15,-17 2-3-15,-15-3-1 0,-16 3-5 0,-13 1 1 16,-13-1-3-16,-10 1-5 0,-13 3-14 15,-10 0-16-15,-8 4-15 0,-7-1-7 16,-8 4-4-16,-3 0-10 0,-5 1-28 0,-1 1-63 16,-3 2-111-16,0-1-122 0,-3 3-62 15,-2-1-18-15,-2 2 25 0,-4-2 69 16</inkml:trace>
  </inkml:traceGroup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5999.51074" units="1/in"/>
          <inkml:channelProperty channel="Y" name="resolution" value="15999.51074" units="1/in"/>
          <inkml:channelProperty channel="F" name="resolution" value="3999.51147" units="1/in"/>
          <inkml:channelProperty channel="T" name="resolution" value="1" units="1/dev"/>
        </inkml:channelProperties>
      </inkml:inkSource>
      <inkml:timestamp xml:id="ts0" timeString="2021-10-06T07:14:55.839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D426B81C-B6AA-412A-A2B6-86E0993DBF8D}" emma:medium="tactile" emma:mode="ink">
          <msink:context xmlns:msink="http://schemas.microsoft.com/ink/2010/main" type="inkDrawing" rotatedBoundingBox="25307,5668 25744,4789 26500,5166 26063,6045" hotPoints="26343,5418 25881,5880 25419,5418 25881,4956" semanticType="enclosure" shapeName="Circle">
            <msink:destinationLink direction="with" ref="{2F892668-EBFF-44F7-99D9-C8A589DEE3C3}"/>
          </msink:context>
        </emma:interpretation>
      </emma:emma>
    </inkml:annotationXML>
    <inkml:trace contextRef="#ctx0" brushRef="#br0">1030 3701 318 0,'0'-10'433'0,"0"-2"44"16,-2 1 30-16,-3-1-93 0,0 2-143 0,-2-2-91 16,-1 2-50-16,-2 3-33 0,-1 1-15 15,-3 2-3-15,-3 3 9 0,-3 3 34 0,-4 7 46 16,-3 4 67-16,-3 7 53 0,-1 4 48 15,-2 6 27-15,-2 8-2 0,-1 4-30 16,2 7-59-16,1 4-56 0,1 6-61 0,5 0-46 16,3-1-38-16,8-1-21 0,5-2-12 0,11-1-7 15,7-3-5-15,9-2-5 0,12-4-4 16,6-2-3-16,9-7-5 0,9-6-3 15,6-9-4-15,8-8-8 0,4-10-10 0,4-9-7 16,1-10-5-16,-3-8-3 0,-1-8 3 16,-8-9 8-16,-7-5 8 0,-9-7 6 0,-7-3 6 15,-10-4 6-15,-7 2 7 0,-7 2 3 16,-8 2 8-16,-7 4 7 0,-5 6 5 15,-7 2 0-15,-4 6-4 0,-6 2-5 0,-3 4-4 16,-7 5-7-16,-2 3-7 0,-2 2-4 16,-4 4-3-16,1 1-3 0,0 4-14 0,3 1-22 15,2 1-46-15,5 2-108 0,3 1-157 16,8-1-118-16,1 1-154 0,8-3-216 15,4-1-81-15,5 0 43 0,6-1 119 0,3-1 101 16,2-6 155-16</inkml:trace>
  </inkml:traceGroup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5999.51074" units="1/in"/>
          <inkml:channelProperty channel="Y" name="resolution" value="15999.51074" units="1/in"/>
          <inkml:channelProperty channel="F" name="resolution" value="3999.51147" units="1/in"/>
          <inkml:channelProperty channel="T" name="resolution" value="1" units="1/dev"/>
        </inkml:channelProperties>
      </inkml:inkSource>
      <inkml:timestamp xml:id="ts0" timeString="2021-10-06T07:15:10.448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81CC2E3F-393B-4C34-BB89-8A3749CE0CF4}" emma:medium="tactile" emma:mode="ink">
          <msink:context xmlns:msink="http://schemas.microsoft.com/ink/2010/main" type="inkDrawing" rotatedBoundingBox="17325,388 23575,21 23691,1996 17441,2363" hotPoints="23389,-101 23592,1659 17555,2353 17352,592" semanticType="9" shapeName="Rectangle">
            <msink:sourceLink direction="with" ref="{A3FD8A6A-7270-4D07-A76A-8465ACA170BD}"/>
          </msink:context>
        </emma:interpretation>
      </emma:emma>
    </inkml:annotationXML>
    <inkml:trace contextRef="#ctx0" brushRef="#br0">54 767 287 0,'-12'-26'371'0,"1"1"22"0,-2 0 20 0,4 2-120 15,0-1-112-15,5 0-62 0,2 0-33 0,4 0-17 16,5-3-14-16,6-1-12 0,7-2-9 15,9-1-7-15,8 1-1 0,10 1 8 0,11-3 11 16,11 4 6-16,12-1 7 0,14 3 2 16,16 0 0-16,14 2-10 0,15 2-13 0,13 2-8 15,15 1-9-15,13 1-9 0,15 5-8 0,8 0-4 16,10 4 3-16,4-1-2 0,8 1 0 0,1 2 0 15,0-3 4-15,-2 4 1 0,-2-1-9 16,-3-2-9-16,-4 3-6 0,-4-1-7 0,-10 1-2 16,-10-2-1-16,-10 2 5 0,-9 3 6 15,-8-1 9-15,-11 3 7 0,-11 1-3 0,-14 1 2 16,-13 0 1-16,-14 2 1 0,-14 0 4 0,-13 0 4 15,-10 1 8-15,-13 1 8 0,-6-1 5 16,-11 0 1-16,-4-1-1 0,-8 0-1 16,-2 1-2-16,-5-2-6 0,-1 0-6 0,-4 2-1 15,-1 0-1-15,-1-2-2 0,0 2-5 0,0 2 1 16,0 1-2-16,0 1 0 0,1 2-6 0,-1 3 0 15,2 1-3-15,0 3 0 0,3 6 2 16,0 2-1-16,1 7 7 0,0 7 0 16,2 3 5-16,-1 6 2 0,-1 6 0 0,0 5 4 15,1 5-5-15,-4 3 3 0,-2 5-4 16,-1 0-2-16,0 0 0 0,-1 1 0 0,-1-1-1 15,-2-2 0-15,1-3 0 0,-1-2-2 16,1-4-2-16,-1-2 3 0,-1-7 6 16,2-1 6-16,-1-5 6 0,1-3 8 0,-1-4 4 15,-1 0-1-15,1-4-5 0,-3-2-4 16,0-1-6-16,-1-5-5 0,-2 0-4 0,-3-4-4 15,-2-3 0-15,-4 0 0 0,-5-2 1 16,-5-3-2-16,-6-1-3 0,-6-4-4 16,-8 0-7-16,-7-2-10 0,-8-3-11 0,-9 0-7 15,-9-4-2-15,-11-1 3 0,-10 0 2 16,-9-2 6-16,-11-2 6 0,-8 0 11 0,-12-1 5 15,-10 0 3-15,-12 2 1 0,-10 0 0 16,-10 0 1-16,-10 0 4 0,-9 2 8 0,-11-2 13 16,-7 2 28-16,-6-1 56 0,0 2 71 15,-2 0 61-15,2 0 55 0,3-2 38 0,7 2 17 16,9 2-23-16,7-2-39 0,9 3-51 15,11 0-51-15,9 1-45 0,9 0-38 0,12 0-31 16,13 0-24-16,11 0-20 0,13-2-11 16,11-2-5-16,11 0-5 0,11 0-3 15,10 0-6-15,8-1-9 0,9 0-15 0,8 1-27 16,8-2-44-16,5 2-59 0,4 2-61 15,3 0-55-15,3 0-48 0,3 3-28 0,2 2 4 16,3-1 31-16,2 1 47 0,2 3 48 16,2-4 39-16,2 2 16 0,5 0-31 15,-1-2-70-15,-1 0-107 0,3-2-80 0,1-2-26 16,2 1 10-16,2-3 56 0</inkml:trace>
  </inkml:traceGroup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5999.51074" units="1/in"/>
          <inkml:channelProperty channel="Y" name="resolution" value="15999.51074" units="1/in"/>
          <inkml:channelProperty channel="F" name="resolution" value="3999.51147" units="1/in"/>
          <inkml:channelProperty channel="T" name="resolution" value="1" units="1/dev"/>
        </inkml:channelProperties>
      </inkml:inkSource>
      <inkml:timestamp xml:id="ts0" timeString="2021-10-06T07:15:38.665"/>
    </inkml:context>
    <inkml:brush xml:id="br0">
      <inkml:brushProperty name="width" value="0.06667" units="cm"/>
      <inkml:brushProperty name="height" value="0.06667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BDA6666A-180F-4EC0-83A2-0CD7B38B9397}" emma:medium="tactile" emma:mode="ink">
          <msink:context xmlns:msink="http://schemas.microsoft.com/ink/2010/main" type="writingRegion" rotatedBoundingBox="10561,14347 31269,13510 31437,17676 10730,18513"/>
        </emma:interpretation>
      </emma:emma>
    </inkml:annotationXML>
    <inkml:traceGroup>
      <inkml:annotationXML>
        <emma:emma xmlns:emma="http://www.w3.org/2003/04/emma" version="1.0">
          <emma:interpretation id="{6A33E0BF-A6AD-4FC0-B4B5-62909C40A2FA}" emma:medium="tactile" emma:mode="ink">
            <msink:context xmlns:msink="http://schemas.microsoft.com/ink/2010/main" type="paragraph" rotatedBoundingBox="10561,14347 31269,13510 31373,16089 10666,1692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6E10113-7620-488D-A5D7-F1A23336B333}" emma:medium="tactile" emma:mode="ink">
              <msink:context xmlns:msink="http://schemas.microsoft.com/ink/2010/main" type="line" rotatedBoundingBox="10561,14347 31269,13510 31320,14757 10612,15594"/>
            </emma:interpretation>
          </emma:emma>
        </inkml:annotationXML>
        <inkml:traceGroup>
          <inkml:annotationXML>
            <emma:emma xmlns:emma="http://www.w3.org/2003/04/emma" version="1.0">
              <emma:interpretation id="{FCBE0436-3958-488F-9BFC-3234DA34A83D}" emma:medium="tactile" emma:mode="ink">
                <msink:context xmlns:msink="http://schemas.microsoft.com/ink/2010/main" type="inkWord" rotatedBoundingBox="10568,14497 12678,14412 12712,15233 10601,15319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84 255 179 0,'-1'-21'423'0,"-1"-3"53"16,1 2 34-16,-2 0-14 0,0 2-173 0,1 4-106 15,-1 4-62-15,0 1-43 0,0 3-27 16,1 4-20-16,-1 0-2 0,1 8 26 0,1 2 76 15,0 5 73-15,-1 6 63 0,2 7 47 16,-1 4 26-16,1 6-12 0,-1 5-65 16,1 4-73-16,0 5-61 0,0 2-50 0,0 1-35 15,0-1-28-15,0-2-20 0,0-4-13 16,0-6 3-16,0-3 6 0,-2-6 2 0,2-4 2 15,-1-4 3-15,-1-5 2 0,2-2-2 16,-2-7-3-16,-1-1-3 0,0-6-5 16,-1-6-1-16,-1-7-6 0,-1-8-5 0,-1-8-8 15,3-8-4-15,-1-7-2 0,2-7-3 0,0-5 1 16,3-4 3-16,3-1-1 0,0 0 2 15,3 1 2-15,3 5-1 0,0 5 1 16,1 8-4-16,1 4 2 0,1 7-1 0,-2 7 0 16,2 4-1-16,-1 7 0 0,2 7 0 15,0 3 2-15,4 7 1 0,1 7 1 16,1 4 1-16,2 7-1 0,1 5 6 0,1 5-1 15,0 5 0-15,2 5 0 0,0 1 2 0,0 5 0 16,1 2-2-16,-3 2-3 0,-1 0-9 16,0 2-31-16,-3-2-62 0,-1-1-127 0,-1-3-135 15,-2-7-90-15,-1-5-84 0,-7-5-160 16,-2-7-118-16,-8-7 30 0,-5-7 82 0,-4-7 66 15,-6-8 79-15</inkml:trace>
          <inkml:trace contextRef="#ctx0" brushRef="#br0" timeOffset="178.0102">116 558 106 0,'-6'0'434'0,"3"0"52"16,2 0 28-16,1-3 16 0,1 3-187 0,5-4-143 16,2 0-84-16,4-1-49 0,5-2-27 15,6 0-15-15,2-3-11 0,5-1-9 0,5-2-5 16,3-3-10-16,3 0-29 0,5-3-64 15,-4-2-133-15,0-3-148 0,-2-3-75 16,-5-1-36-16,-2-5 5 0,-4-1 52 0</inkml:trace>
          <inkml:trace contextRef="#ctx0" brushRef="#br0" timeOffset="373.0212">763 40 224 0,'2'0'400'0,"-1"-3"33"0,0 3 26 16,2 3-50-16,-2 0-126 0,2 4-87 16,0 1-47-16,2 6-24 0,4 5-19 0,-2 1-20 15,2 3-16-15,4 7-11 0,0 3-3 16,4 3-7-16,1 3-9 0,2 4-13 0,4 3-10 15,2 0-6-15,0 2-8 0,2-3-6 16,0-2 0-16,0-4-6 0,-1-5-13 16,-2-2-16-16,0-9-56 0,-3-4-146 0,-3-9-170 15,0-5-85-15,-3-10-35 0,0-6-9 16,-1-7 40-16</inkml:trace>
          <inkml:trace contextRef="#ctx0" brushRef="#br0" timeOffset="1580.0903">1410 316 182 0,'0'-3'386'0,"0"0"45"0,0-1 32 16,-2 2-42-16,2-2-137 0,0 0-81 0,0 0-53 15,2 1-37-15,-2-2-24 0,1 0-23 16,0 1-16-16,-1-1-11 0,2 0-8 0,-1 2-7 15,-1-1-5-15,0 1-2 0,0 0-1 16,-1 2 4-16,-1 0 4 0,0 1 2 16,-1 0 4-16,-1 1 5 0,0 2 7 0,-2-1 1 15,-1 4 1-15,-1 0 3 0,-3 1 3 16,-1 2 0-16,-2 1-2 0,0 0-2 0,2-1 0 15,-2 3-7-15,2-1-6 0,1 0-8 16,1 0-7-16,0 3-5 0,3 0-2 16,1 1-2-16,1 1-1 0,3 0-1 0,0 4 1 15,1 0-1-15,1 1-1 0,3-1 0 16,-2-2 0-16,2-2 2 0,0-3 9 0,-1-3 16 15,1-3 42-15,0-2 26 0,0-1 17 16,-1-6 7-16,4-2-4 0,-1-5-19 0,4-5-37 16,0-1-29-16,1-2-16 0,-1-3-8 15,0 1-7-15,0 0 0 0,0 3-4 0,-3 1-2 16,1 1 0-16,-1 2 0 0,1 2-2 15,-2 1-3-15,1 1-2 0,2 4 1 16,-1 1 0-16,2 2-1 0,2 2 1 0,0 2 4 16,3 3 2-16,0 2 9 0,2 2 10 15,0 3 7-15,0 1 8 0,2 2 7 0,-3 2 2 16,0 0-1-16,-1 1-3 0,-3 1-1 15,-1 2-3-15,-2 1 0 0,-1-1 0 16,-3-1 4-16,-1 1 4 0,-3-1 5 0,0-3 3 16,-3 1 3-16,-1-4 1 0,-3-1-2 0,-1-3-8 15,-1-1-6-15,0-2-4 0,-1-2-2 16,-1 0-4-16,0-3 0 0,1-2 0 0,-1 0 6 15,2-2 2-15,-1 0 3 0,-1-2 2 16,3-1-2-16,0 0-1 0,-1 0-6 16,3-2-6-16,-3 2-7 0,4-2-5 0,-1-1-1 15,2 0-1-15,0-1-5 0,1-2-1 16,1 3-2-16,-1-3 0 0,3 1-3 0,1-1-2 15,1-1 1-15,0 0 0 0,2-1-3 16,1 1-1-16,0-2-1 0,2 3 3 16,0-3-2-16,0 2 1 0,2 0 1 0,0-2 2 15,0 3 0-15,1-1-3 16,-1 1 3-16,1 1 1 0,0 1-1 0,-1 1 1 0,0 2-1 15,0 0 2-15,-1 0-1 0,1 1-1 16,-1 2 0-16,-1-1 0 0,0 1 0 16,-2 1 0-16,-1 0 0 0,0-1 0 0,-1 1 0 15,-1 1 1-15,-1-1-1 0,0 1 3 16,-1 0-1-16,2 0 0 0,-2 0-1 0,1-3-1 15,-1 3 0-15,0 0-1 0,1-1 2 16,1 0 0-16,-2 0 2 0,3-1-1 16,-1 0-1-16,1 0-1 0,1-1 0 0,-1 2-2 15,1-2 1-15,-1 0-2 0,2 1 3 16,-1-2-1-16,1 3 1 0,0-2-1 0,1 3-1 15,-1-3 0-15,-1 2 0 0,2-1 2 16,-1 0-1-16,1 0 1 0,-1 0 1 16,2 1 0-16,-1 0-2 0,0-1 0 0,0 1 0 15,1 0 1-15,-2 1-2 0,2 0-1 16,-1 0 1-16,1 2 0 0,-2 1-2 0,2 2 1 15,1 3-1-15,-1 2 2 0,0 0 2 16,0 3-2-16,1 2 2 0,0 2 1 0,-1 1 1 16,4-1-2-16,-1-2 2 0,1-1 1 15,1 0 0-15,2-3 0 0,2-1 0 0,4-4 3 16,-1-1-3-16,4-3 2 0,2-8-1 15,1-1-1-15,0-9 0 0,-1-3-3 16,-3-2 0-16,-3-6-3 0,-5-1 2 0,-6-5-2 16,-3 0 1-16,-7-5 1 0,-3 1 6 15,-4 1 9-15,0 3 9 0,-5 5 8 0,-1 3 7 16,-3 5 5-16,-1 5-1 0,-3 4-6 15,-2 6-5-15,0 5-7 0,-3 2-7 16,0 6-3-16,2 4-2 0,-1 2-1 0,4 5-5 16,0 1-2-16,4 2 0 0,3 3-4 15,3 0-5-15,5 0-25 0,3 1-52 0,5-2-125 16,5-2-143-16,6-3-100 0,4-4-177 15,5-4-196-15,4-3-66 0,2-6 65 16,4-4 108-16,0-5 85 0,-1-2 170 0</inkml:trace>
        </inkml:traceGroup>
        <inkml:traceGroup>
          <inkml:annotationXML>
            <emma:emma xmlns:emma="http://www.w3.org/2003/04/emma" version="1.0">
              <emma:interpretation id="{B9E7E706-FE39-403E-B463-9A27CD158420}" emma:medium="tactile" emma:mode="ink">
                <msink:context xmlns:msink="http://schemas.microsoft.com/ink/2010/main" type="inkWord" rotatedBoundingBox="13372,14825 13792,14808 13794,14853 13374,14870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1927.1102">2785 372 114 0,'7'2'446'0,"2"0"51"0,-1-2 33 0,2-2 20 15,2 2-182-15,4-2-141 0,3 1-77 16,3-2-43-16,3 2-27 0,1-2-16 15,4 0-15-15,0-2-14 0,1 1-17 0,-1 1-12 16,0-1-13-16,-1-1-21 0,-4 2-32 16,-2-1-112-16,-6 0-207 0,-4 0-107 0,-6 2-50 15,-7-1-14-15,-5 0 14 0,-6 1 103 16</inkml:trace>
        </inkml:traceGroup>
        <inkml:traceGroup>
          <inkml:annotationXML>
            <emma:emma xmlns:emma="http://www.w3.org/2003/04/emma" version="1.0">
              <emma:interpretation id="{125DA6FA-830A-468C-9838-D2E019C7DE25}" emma:medium="tactile" emma:mode="ink">
                <msink:context xmlns:msink="http://schemas.microsoft.com/ink/2010/main" type="inkWord" rotatedBoundingBox="14455,14319 17748,14186 17777,14905 14484,15038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2593.1483">3941 168 126 0,'6'-5'447'0,"1"1"51"0,-3 1 27 16,0 1 17-16,-3 1-190 0,1 4-125 15,-1 0-42-15,-1 6 13 0,0-1 78 0,0 5 79 16,-1-1 60-16,-1 4 31 0,-2 1-2 15,0 0-38-15,-2 2-91 0,1 1-85 16,-2 0-71-16,0 0-54 0,0 1-44 0,0-1-24 16,1 0-17-16,0-4-8 0,1-1-4 15,2-4-2-15,0-2 0 0,2-2 1 0,2-7 0 16,2-3-2-16,4-4 1 0,1-9-1 15,4-3-3-15,2-7-1 0,3-1-2 0,2-3 2 16,2 0-2-16,1 1-2 0,2 0 0 16,5 3 1-16,1 0-1 0,3 7-1 0,2 1 1 15,1 4 0-15,-1 6 0 0,1 3 0 16,-2 5 1-16,-1 3-1 0,-2 5 1 15,-2 4 2-15,-2 4 2 0,-4 1 2 0,-2 4-1 16,-3 2 1-16,-4 3 0 0,-5 1-1 16,0 0-2-16,-5 1-3 0,-2-1-11 0,-2-2-31 15,0-1-58-15,-1-2-121 0,0-2-140 16,1-5-101-16,2-2-69 0,0-7-142 15,-1-6-142-15,2-4 16 0,1-2 85 0,3-3 73 16,3 0 63-16,1-3 167 0</inkml:trace>
          <inkml:trace contextRef="#ctx0" brushRef="#br0" timeOffset="3304.189">5134 275 127 0,'4'-7'401'0,"1"-3"57"0,-3 1 36 0,-1-1-21 15,-1-2-139-15,-1 2-106 0,-1-3-74 0,-1 0-54 16,1 1-34-16,0 1-21 0,-2-1-10 16,0 2-3-16,0 0 2 0,-2 1 9 0,1 1 11 15,1 1 11-15,-2 2 6 0,1-1 7 16,-2 3 2-16,1 0-3 0,0-1-3 15,-3 1 1-15,0 0 9 0,-1 2 18 0,0 0 27 16,-1 1 26-16,0 1 23 0,-1 0 19 16,0 2 13-16,-1 0-3 0,1-3-17 0,-1 4-20 15,1 2-25-15,-2-2-25 0,2 4-30 16,-2 1-24-16,2 2-20 0,-1 2-12 15,2 3-7-15,0 1-7 0,0 1-6 0,2 2-1 16,-1 2-3-16,3-3-3 0,-1 5-2 16,4-4-1-16,1 1 0 0,0 1 0 0,5-5-3 15,1-1 1-15,2 0 3 0,3-5 1 16,2-3-2-16,4-4 0 0,1-2 0 15,1-4 0-15,2-4-3 0,1-5-1 0,-1-1 0 16,0-5 0-16,-1 1 0 0,-4 0-1 0,0 0 1 16,-2 4-1-16,-3 1-1 0,-1 3-2 15,-1 4 1-15,-2 0 2 0,-2 4 1 0,3 4 4 16,-1 2 2-16,1 1 8 0,2 5 10 15,0-2 11-15,4 4 7 0,1 0 9 16,3-1 3-16,6-3 0 0,4 0-8 0,5-4-12 16,4-5-8-16,6-2-10 0,2-5-9 15,0-4-4-15,1-3-4 0,-2-5-2 0,-1-5 0 16,-3-5 1-16,-4-2 1 0,-4-8-1 15,-3-5 1-15,-4-2-2 0,-4-4 2 16,-3-4-2-16,-4 2 0 0,-1 2 2 0,-3 7 2 16,-2 5 8-16,-1 6 6 0,-2 5 5 15,-2 8 3-15,0 5 0 0,0 3 0 0,-2 6-5 16,-1 5-6-16,1 8-2 0,-2 4-1 15,1 6 1-15,1 4 2 0,2 6-3 16,0 3 1-16,3 3-2 0,3 1-1 0,-1 3-3 16,2 0 2-16,1 2 0 0,2 1 3 15,0-1-4-15,-1-2-5 0,2 1-6 0,-3 1-32 16,1-6-58-16,-4 1-134 0,1-7-140 15,-5 0-101-15,0-7-87 0,-3-2-178 16,-5-6-123-16,-3-4 37 0,-4-6 93 0,-1-6 78 16,-1-2 80-16</inkml:trace>
          <inkml:trace contextRef="#ctx0" brushRef="#br0" timeOffset="4168.2383">5635 176 203 0,'5'-7'455'0,"0"-2"47"16,-1 2 27-16,0 0-19 0,2 1-186 15,1 0-119-15,2 4-58 0,4-1-26 0,0 2 7 16,4 0 15-16,2 1 9 0,0 0-4 16,3 0-25-16,-1 0-14 0,1 0-30 0,-1-2-30 15,-1 1-20-15,-2 0-12 0,0-2-4 16,0 1-11-16,-2 1-8 0,0-2-8 15,-1 1-6-15,0-2-6 0,-3 3-5 0,1-1-3 16,-2-2-1-16,-2 4 5 0,0 0 3 16,-3 0 5-16,1 4 7 0,-3-2 7 0,1 3 5 15,-1 0 3-15,-2 1 6 0,3 0 2 16,-3 4 5-16,1-1 0 0,0 1 1 0,0 1 2 15,-1-1 7-15,1 2 8 0,-2 1 11 16,2 0 21-16,1 0 26 0,0 2 39 0,-1-2 18 16,3 4 14-16,-1-2 24 0,2-1 9 15,0-1-12-15,1 0-30 0,0-2-23 0,1-1-19 16,-2-4-37-16,2-1-28 0,-1-2-14 15,2-3-10-15,1-3-4 0,1-4-7 16,-1-3-4-16,0-5-3 0,2-2-3 0,-4-2-2 16,2-5 1-16,-2-1 2 0,-1 0-1 15,0 0 0-15,-1 4 1 0,-1 3 0 0,-2 1-3 16,1 5 1-16,-2 2-1 0,1 2-1 15,0 4 0-15,3 4 1 0,0 0 4 16,1 6 1-16,3 1 1 0,0 4 4 0,3 2 9 16,1 1 7-16,2 3 2 0,0 1 2 15,0 1 2-15,1 0-1 0,-3 1-7 0,0-1-5 16,-1-3-4-16,-3 1-3 0,-3-2-2 15,-1-1-3-15,-4-3-3 0,-2-1-1 0,-2-3-3 16,-3 0-1-16,-2-5-3 0,1-2 0 16,-4-2 0-16,2-6-4 0,2 0 4 0,-1-4 1 15,2-2 2-15,3-2 4 0,2 1 0 16,2-2 3-16,1 0 1 0,4 2 2 15,2-1-2-15,2 3-1 0,1 0 0 0,3 2-2 16,2 1 1-16,0 3-2 0,3 0 0 16,1 3 0-16,1-2-2 0,0 4 2 0,1 1-2 15,-2 0-1-15,0 1-2 0,-2 0-8 16,1 0-14-16,0 0-22 0,-2 0-33 15,2-2-40-15,-2 0-41 0,-1-2-26 0,1-2 1 16,-1-3 12-16,1-3 30 0,-1-4 39 16,1-1 41-16,1-1 38 0,-4-2 19 0,-2 1 15 15,-2 0 11-15,-5 6 14 0,-1-1 21 16,-4 4 16-16,-2 2 3 0,-2 2 1 15,-4 5-2-15,-4 2 5 0,-2 5 2 0,-3 3 1 16,-2 2 7-16,1 4 14 0,-2 4 8 16,3 0-7-16,1 3-15 0,2 1-16 0,1 1-13 15,4 1-19-15,1 1-14 0,4-3-10 0,2 2-5 16,4-2-6-16,4-4-7 0,6 1-39 15,2-2-132-15,8-3-133 0,4-3-109 16,4-3-254-16,3-2-160 0,0-1-49 0,0-6 84 16,-1 0 108-16,-4 0 96 0</inkml:trace>
        </inkml:traceGroup>
        <inkml:traceGroup>
          <inkml:annotationXML>
            <emma:emma xmlns:emma="http://www.w3.org/2003/04/emma" version="1.0">
              <emma:interpretation id="{DE315BE2-8D88-4871-8A66-8B4A962A35FB}" emma:medium="tactile" emma:mode="ink">
                <msink:context xmlns:msink="http://schemas.microsoft.com/ink/2010/main" type="inkWord" rotatedBoundingBox="18848,14012 22652,13858 22699,15015 18895,15169"/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5373.3072">9519-14 124 0,'4'-7'407'0,"-1"0"45"0,-3-2 35 16,-4 1-3-16,-2 0-156 0,-1 1-116 15,-1-2-67-15,-2 2-40 0,-1 0-31 0,0 1-20 16,-1 2-15-16,0 1-14 0,-2 1-5 16,2 2-3-16,-1 2-2 0,1 1-6 0,1 4-3 15,0-1 0-15,1 4 0 0,1 1 4 16,0 1 8-16,4 3 17 0,1 0 32 15,1 3 29-15,2-1 48 0,2 1 55 0,3 0 28 16,0 1 35-16,3 1 19 0,0 0 3 16,1 0-21-16,-1 0-31 0,1 1-23 0,1 0-42 15,-4 1-47-15,1-1-27 0,-2-3-28 16,-3 2-25-16,-4-1-12 0,-1-1-9 15,-3 2-4-15,-2-3-5 0,-4 0-5 0,-2-3-16 16,0 0-37-16,-1-3-77 0,-4-4-114 16,1-4-106-16,1-3-68 0,-1-5-36 0,2-5-42 15,2-1-73-15,2-5-59 0,2-2 13 16,2 1 22-16,7-2 23 0,2 0 62 15</inkml:trace>
          <inkml:trace contextRef="#ctx0" brushRef="#br0" timeOffset="5820.3329">9494 114 43 0,'22'0'410'0,"-1"4"60"15,-6 0 37-15,0 2 28 0,-3 2-140 16,-1 5-125-16,0 2-25 0,-1 2 51 0,1 5 73 16,-1 2 62-16,-1 0 55 0,0 4 15 15,0-1-34-15,-2 3-85 0,1-1-99 0,-1 1-77 16,0-2-68-16,-1 0-41 0,-2-2-27 15,0-1-21-15,-1-1-9 0,-3-5-7 16,1 1-8-16,-1-4-4 0,0-4-2 0,0-2-1 16,0-1 5-16,0-5 3 0,-1-1 1 15,-1-6 0-15,-2-3-2 0,0-5-5 0,0-6-8 16,-2-3-7-16,1-7-8 0,-1-4-7 15,1-5-10-15,1-3-7 0,1-6-8 0,0-6-6 16,3 0-4-16,3-2 1 0,1 0 3 16,4 4 4-16,3 1 5 0,3 9 4 0,1 1 5 15,2 7 3-15,1 5 6 0,-1 5 0 16,3 4 1-16,0 6 4 0,2 7 2 15,0 4 2-15,-1 4-3 0,1 7 3 0,-3 4 2 16,-1 5-2-16,-3 4 4 0,-4 2-3 16,-4 2 2-16,-6 2 2 0,-3-1 0 0,-7 1 4 15,-2-1-2-15,-2-4 1 0,-4-3 0 16,1-3-1-16,-1-3-2 0,1-6-14 15,-1-4-26-15,1-3-50 0,2-8-94 0,3-2-133 16,3-6-122-16,4-4-68 0,2-1-136 0,2-5-171 16,3-3-23-16,1 1 70 0,2-2 91 15,0 2 63-15,4 2 151 0</inkml:trace>
          <inkml:trace contextRef="#ctx0" brushRef="#br0" timeOffset="5999.3431">9962-62 130 0,'18'2'436'0,"1"2"51"0,0-1 33 16,2 3 15-16,1 4-182 0,3 2-119 15,1 5-40-15,1 2 9 0,1 2 48 0,2 3 42 16,-1 1 39-16,-2 6 19 0,1-3-15 15,-3 2-46-15,-2 0-70 0,-4-1-58 16,-4-2-56-16,-4-1-43 0,-5-1-34 0,-5-2-61 16,-6-2-127-16,-4-5-124 0,-4-5-83 15,-2-5-116-15,-6-9-186 0,-1-4-108 0,-3-6 37 16,0-5 75-16,1-8 57 0,0-1 103 15</inkml:trace>
          <inkml:trace contextRef="#ctx0" brushRef="#br0" timeOffset="6104.3491">10066-23 51 0,'-1'-25'323'0,"2"3"28"15,2 0 16-15,4 5-28 0,1 1-139 16,2 0-94-16,1 4-51 0,1 2-46 15,1 1-74-15,-2 1-116 0,-2 2-94 0,-1 0-52 16,-1 2-23-16,-1 1 5 0</inkml:trace>
          <inkml:trace contextRef="#ctx0" brushRef="#br0" timeOffset="6445.3687">10314-109 208 0,'11'10'399'0,"0"-3"50"0,0 3 43 15,3 0-50-15,1-1-135 0,1 2-86 16,2 0-56-16,1 2-35 0,-1 0-35 15,1 0-16-15,-2 0-11 0,-2-1-8 0,-1-1-11 16,-2 2-10-16,-2-1-10 0,-3 1-13 16,-2-4-8-16,-2 5-3 0,-2-4-4 0,-2-1-4 15,-5 0-2-15,1-3-2 0,-3-1-4 16,-1 0 2-16,1-4 0 0,-1-1 0 15,2-4 2-15,0 0 4 0,1-3 3 0,2 0 0 16,1-3 2-16,2 1 3 0,4 1-3 16,0-4-4-16,3 2 0 0,3 0-3 0,3 1-2 15,2-1-6-15,2 3-6 0,4 1-5 16,0 1-5-16,2 1-3 0,0 3-2 15,2 1-2-15,-2 1 3 0,0 4 0 0,-3 0 0 16,0 1-11-16,-4 3-29 0,0-2-55 16,-2 2-131-16,-4 0-132 0,0 0-67 0,-5 1-24 15,0-2 12-15,-1 2 50 0</inkml:trace>
          <inkml:trace contextRef="#ctx0" brushRef="#br0" timeOffset="4668.267">8296 23 238 0,'-6'-32'374'0,"-1"-2"41"16,3 5 26-16,1 3-72 0,1 4-134 15,4 1-89-15,-1 5-53 0,3 3-34 16,0 1-25-16,2 6-16 0,-1 0-11 0,4 4-3 16,0 3-3-16,4 2-28 0,-1 3-57 15,0 1-120-15,1 2-129 0,1 1-67 0,-1 3-37 16,1-1 8-16,-2 2 46 0</inkml:trace>
          <inkml:trace contextRef="#ctx0" brushRef="#br0" timeOffset="4548.2601">8345 69 49 0,'-9'-5'403'0,"2"1"51"0,2 2 29 15,1 1 24-15,4 2-149 0,0 3-128 0,4 2-80 16,1 3-41-16,2 3-17 0,2 4-13 15,-1 1-8-15,1 3-6 0,-2 2 0 16,2 2-5-16,-3 2-9 0,1 0-9 0,-1 0-12 16,-1-1-10-16,-1 0-8 0,-1-2-5 15,0-4-7-15,0-1-6 0,-2-3-13 0,0-5-19 16,-1-4-21-16,0-3-35 0,-2-8-67 15,-1-5-104-15,-4-7-115 0,-1-5-88 16,-2-4-39-16,-2-7 7 0,-1-2 52 0,0-4 100 16</inkml:trace>
          <inkml:trace contextRef="#ctx0" brushRef="#br0" timeOffset="5018.2869">8562 9 10 0,'11'9'404'0,"-2"0"66"0,2-2 41 16,0 2 30-16,3 0-114 0,1 2-125 15,2 0-32-15,1 3 21 0,1-1 38 0,-1 4 38 16,0-2 28-16,-2 1 8 0,1 1-39 16,-4-3-70-16,-2 1-70 0,-2-3-61 15,-1 1-51-15,-3-3-46 0,0 0-26 0,-3-1-17 16,-2-3-9-16,0-3-8 0,-2 1-5 15,-1-1-1-15,-3-4-6 0,-1-5-2 0,-2 0-4 16,1-3 1-16,-1-5-5 0,2-1-2 16,5-2 1-16,0 0 2 0,4 1 0 0,0-2 0 15,3 2 3-15,1 3 4 0,4 1 1 16,2 0 2-16,1 2 1 0,3 2 4 15,4 2-1-15,-1 4 0 0,4 1 1 0,2 3 0 16,2 3-1-16,2 3-1 0,2 6 1 16,2 0 1-16,1 5 0 0,-1 2 1 0,-1 2 2 15,-3 0 0-15,-6 2-4 0,-4 0-29 0,-2-2-84 16,-6 0-127-16,-3-3-108 0,-1-2-73 15,-3-4-90-15,-1-2-176 0,-3-6-73 16,0-3 45-16,0-3 65 0,0-7 50 0,1-1 79 16</inkml:trace>
          <inkml:trace contextRef="#ctx0" brushRef="#br0" timeOffset="6738.3854">10913 114 14 0,'10'-5'353'0,"1"1"52"15,-3-3 39-15,0 0 11 0,2 0-110 0,0 0-105 16,1-1-64-16,0-1-45 0,3 2-32 15,-1-2-28-15,2-1-25 0,2 2-16 16,-1-1-10-16,2-1-5 0,0 0-3 0,-1 2 0 16,-1-2 2-16,-3 0 5 0,-2 2 11 15,-3 0 11-15,-3 2 18 0,-3 1 9 0,-4 0 5 16,-2 2-4-16,-4 0-9 0,-3 2-15 15,-3 2-19-15,-4 2-13 0,-2 3-9 16,-2 1-1-16,0 3-3 0,0 2 1 0,1 4 0 16,0 1 0-16,5 1-1 0,2 2 1 15,3 3 1-15,6-1-2 0,2 2-5 0,8 1-10 16,5-1-18-16,5-2-15 0,8-1-19 15,6-2-33-15,6-5-79 0,3-2-146 16,2-3-121-16,0-2-61 0,0-7-21 0,1 0 13 16,-1-4 73-16</inkml:trace>
          <inkml:trace contextRef="#ctx0" brushRef="#br0" timeOffset="7108.4066">11502 168 227 0,'29'-18'419'0,"-4"0"61"0,-3 1 37 15,-7 3-52-15,-3 1-140 0,-5 3-98 16,-3 3-65-16,-5 2-35 0,-5 1 5 0,-3 4 38 16,-7 2 54-16,-3 3 37 0,-6 1 22 15,-2 4 16-15,-3 2-4 0,-2 0-36 0,0 3-54 16,2 0-39-16,3-1-31 0,3-1-36 15,6-3-33-15,3 1-20 0,7-4-9 16,5-1-11-16,7-2-6 0,12-3-1 0,8-2-10 16,9-6-9-16,11-1-12 0,7-7-6 0,3-3-10 15,2-4-5-15,1-3 1 0,-4-5 2 16,-1-3 6-16,-5-8 3 0,-1-5 7 15,-5-6 0-15,-3-5 6 0,-2-7 6 0,-3 1 1 16,-5-1 2-16,-5 5 7 0,-6 7 22 16,-6 6 21-16,-5 8 13 0,-4 5 11 15,-5 5 10-15,-4 8 2 0,-4 8-17 0,-4 7-18 16,-4 8-7-16,-2 8-5 0,-1 10-5 15,0 9-3-15,0 7-3 0,3 7-2 0,5 7-7 16,3 5-7-16,4 4-3 0,6 2-3 16,5 3-3-16,3 2-2 0,5 4-5 0,2-2-20 15,2-3-62-15,0 1-153 0,0-6-142 0,1 0-121 16,-4-6-259-16,0-7-145 0,-5-4-26 15,-5-8 106-15,-3-7 119 0,-3-9 107 16</inkml:trace>
        </inkml:traceGroup>
        <inkml:traceGroup>
          <inkml:annotationXML>
            <emma:emma xmlns:emma="http://www.w3.org/2003/04/emma" version="1.0">
              <emma:interpretation id="{6B205170-A231-40C3-B40B-337BBAAB5D0C}" emma:medium="tactile" emma:mode="ink">
                <msink:context xmlns:msink="http://schemas.microsoft.com/ink/2010/main" type="inkWord" rotatedBoundingBox="23340,14418 23901,14396 23905,14489 23344,14512"/>
              </emma:interpretation>
              <emma:one-of disjunction-type="recognition" id="oneOf4">
                <emma:interpretation id="interp4" emma:lang="" emma:confidence="1">
                  <emma:literal/>
                </emma:interpretation>
              </emma:one-of>
            </emma:emma>
          </inkml:annotationXML>
          <inkml:trace contextRef="#ctx0" brushRef="#br0" timeOffset="8512.4868">12986 9 40 0,'-21'-2'415'0,"-1"-2"62"0,-1-1 35 0,1-1 24 16,-2-1-143-16,1 1-153 0,2 0-82 15,1 1-31-15,3 0 20 0,3 1 48 0,2 1 48 16,5 0 23-16,2 2 9 0,3-1-19 15,6-2-49-15,7 2-69 0,6-2-58 0,5 1-33 16,5 0-19-16,5 3-12 0,2-2-5 16,4 1-2-16,-1 1-6 0,1 0 0 0,1 0-3 15,-2-1 0-15,-1 1 1 0,-3-2 1 16,-3 2 1-16,-4-4 4 0,-3 4 10 15,-5-3 17-15,-1 0 20 0,-5 1 18 0,-2 0 12 16,-2-1 4-16,-2 2-5 0,-4-1-17 16,1 1-23-16,-4 1-29 0,-3 0-50 0,-5 0-96 15,-2 0-113-15,-2 0-82 0,-3 0-67 16,0 0-113-16,-1 0-176 0,1 0-26 15,-2 0 46-15,3 1 50 0,0 2 52 0,1 0 112 16</inkml:trace>
        </inkml:traceGroup>
        <inkml:traceGroup>
          <inkml:annotationXML>
            <emma:emma xmlns:emma="http://www.w3.org/2003/04/emma" version="1.0">
              <emma:interpretation id="{CB0A3AB3-FD5E-48A5-AF2B-18CA3F3A62C4}" emma:medium="tactile" emma:mode="ink">
                <msink:context xmlns:msink="http://schemas.microsoft.com/ink/2010/main" type="inkWord" rotatedBoundingBox="24580,13857 27740,13729 27780,14714 24619,14842"/>
              </emma:interpretation>
              <emma:one-of disjunction-type="recognition" id="oneOf5">
                <emma:interpretation id="interp5" emma:lang="" emma:confidence="1">
                  <emma:literal/>
                </emma:interpretation>
              </emma:one-of>
            </emma:emma>
          </inkml:annotationXML>
          <inkml:trace contextRef="#ctx0" brushRef="#br0" timeOffset="9598.549">14761-269 350 0,'11'-3'472'16,"-3"-1"37"-16,-1 0 23 0,-3 4-84 0,2 3-157 16,-3 3-57-16,1 5 66 0,1 4 86 15,1 5 74-15,-2 1 54 0,3 4 19 0,-2 3-30 16,2 0-110-16,0 2-109 0,0 3-80 15,0-2-58-15,0 0-37 0,-1 1-24 16,1 2-19-16,0-1-10 0,-1-1-11 0,-1-2-11 16,-1-2-7-16,0-2-5 0,-1-3-4 15,-1-5-6-15,-1 0-3 0,0-4 2 0,-1-4-1 16,-1-3 0-16,0-1-1 0,-2-6 0 15,0-4-1-15,-2-5-4 0,-2-6-4 16,-2-5-7-16,0-6-6 0,-1-6-7 0,1-6-7 16,-1-4-6-16,2-6-5 0,1-4-4 15,1-4-3-15,4-4 0 0,2-1 6 0,5 1 3 16,5 1 3-16,3 7 7 0,4 4 1 15,2 9 6-15,5 3 0 0,0 7 2 16,2 5 4-16,3 8 5 0,0 5 3 0,0 6 1 16,1 4 2-16,-1 5 0 0,-1 5 0 0,-1 6-1 15,-3 2-1-15,-4 5-2 0,-3 1 2 16,-8 4-1-16,-3 0-1 0,-6 0 3 15,-8 1 1-15,-3-1 2 0,-6-2-4 0,-5-2 0 16,-1-2-6-16,-3-4-16 0,-2-3-25 16,2-2-28-16,0-5-61 0,1-4-118 0,2-6-117 15,3-4-83-15,4-5-39 0,2-4-49 16,6-3-105-16,2-2-56 0,5-5 34 15,4-2 48-15,4 2 38 0,2 0 64 0</inkml:trace>
          <inkml:trace contextRef="#ctx0" brushRef="#br0" timeOffset="9802.5607">15194-614 1 0,'25'-17'363'0,"-2"0"52"0,-1 3 31 0,-2 1 27 15,-2 4-128-15,-2 3-107 0,-1 5-64 16,-1 5-36-16,1 5-22 0,-3 7-11 0,1 4-10 16,-4 8-1-16,0 7 9 0,-4 5-1 15,-1 7 4-15,-1 3-3 0,-3 3-13 16,0 1-22-16,-1 0-24 0,-1 0-11 0,0-2-17 15,-3-1-15-15,3-3-30 0,-2-4-36 16,1-5-30-16,1-6-20 0,0-5-28 0,2-8-51 16,-3-9-110-16,2-5-124 0,-1-10-62 15,-1-6-28-15,1-6 5 0,0-3 41 16</inkml:trace>
          <inkml:trace contextRef="#ctx0" brushRef="#br0" timeOffset="10049.5748">15374-133 37 0,'5'-24'350'0,"1"2"62"0,4 1 48 0,4 3-2 16,2 5-88-16,5 1-98 0,5 2-67 15,3 0-33-15,7 4-5 0,1 4 21 16,4 1 49-16,2 3 57 0,-1 2 42 0,1 2 18 15,-2 1-11-15,-4 3-38 0,-1 0-62 16,-4 2-65-16,-5 1-54 0,-2 1-38 0,-4 2-27 16,-5 2-17-16,-2-2-9 0,-3 1-9 15,-4 2-5-15,-3-1-7 0,-1 0-3 16,-3-1-3-16,-2-3-14 0,0 0-16 0,-3-2-19 15,3-4-42-15,-2-3-86 0,-2-2-107 16,2-5-73-16,-2-4-41 0,1-5-19 0,-2-3-5 16,1-4 14-16,1-4-20 0,-2-5-64 15,0-1-35-15,-1-5-10 0,2-2 23 16,2 3 56-16</inkml:trace>
          <inkml:trace contextRef="#ctx0" brushRef="#br0" timeOffset="10178.5822">15926-379 232 0,'0'-15'346'0,"0"1"44"0,-2-1 0 0,2 4-45 16,-1-1-93-16,0 5-73 0,1-2-45 15,0 3-35-15,0-1-27 0,0 4-26 16,1 0-15-16,2 3-11 0,0 0-9 0,2 0-10 15,2 3-9-15,3 0-26 0,-1 3-41 16,2-1-72-16,-1 2-112 0,-1 2-109 0,1 1-52 16,0 1-8-16,1 0 24 0,0 2 62 15</inkml:trace>
          <inkml:trace contextRef="#ctx0" brushRef="#br0" timeOffset="10715.6129">16113-326 134 0,'5'8'380'0,"1"4"64"0,-1-2 47 16,0 2-29-16,0 1-112 0,-1 2-54 16,0 1-2-16,2 3 61 0,-1 0 55 0,4 3 50 15,-3-1 40-15,1 1-3 0,2 0-47 16,-3-1-104-16,1 1-90 0,-1-3-73 15,-2 0-55-15,-3 0-38 0,-1-3-24 0,-1 0-17 16,-2-3-11-16,0 3-11 0,-2-6-10 16,1 0-5-16,0-3-2 0,0-2-2 0,-1-4-1 15,0-2-1-15,2-4-2 0,-1-5-4 16,3-6-5-16,1-4-3 0,1-6-6 15,3-3-5-15,2-5-4 0,1-3 3 0,2-1 0 16,4 0 1-16,0 2 3 0,2 2 3 16,1 4 4-16,0 4 2 0,2 3 0 0,0 6 0 15,0 5 1-15,1 4 4 0,-1 4 1 16,0 6-3-16,0 5 0 0,-2 3 2 15,-1 6 0-15,-1 3-1 0,-3 1 1 0,-1 2 1 16,-2 4 0-16,-4-2 3 0,-1 3 0 16,-3-4-1-16,-3 2 1 0,-4-2 1 0,-1-4 0 15,0 0-3-15,-1-5 1 0,0-3-3 16,0-6-1-16,3-4-3 0,0-3-3 0,3-7-2 15,3-4-3-15,3-4 0 0,4-4 0 16,1-2 0-16,3-5 0 0,3 1 3 0,1-1 1 16,0 2 2-16,2 2 1 0,1 3 1 15,1 4 3-15,0 4 1 0,2 4 0 16,-1 6 1-16,1 3-2 0,2 3 1 0,1 6 2 15,2 4 0-15,0 1 5 0,0 1-1 16,0 5 3-16,-1 0 2 0,-2 3 0 0,-1 1-2 16,-1-2 0-16,-2 1-1 0,-4-1-2 15,-1-1-1-15,-4-1-8 0,-2-2-25 16,-3-2-54-16,0-1-106 0,-1-5-152 0,-2 0-116 15,1-4-81-15,-3-2-131 0,0-4-159 16,3-4-6-16,-2-2 93 0,5-4 84 0,2-2 70 16,2-4 147-16</inkml:trace>
          <inkml:trace contextRef="#ctx0" brushRef="#br0" timeOffset="9126.522">14318-185 245 0,'2'-11'483'0,"-5"-2"59"16,-1 2 41-16,-2 1 13 0,-3 5-192 0,-4 3-57 15,-2 3 14-15,-5 4 27 0,-2 2 33 16,-3 6 25-16,-3 0-13 0,1 3-65 15,-2 5-83-15,1-1-80 0,4 2-69 0,2 2-57 16,7-1-32-16,5 2-18 0,6 1-12 16,8-3-4-16,7 2 0 0,10-2-1 0,7-4-4 15,10 0-3-15,8-6 0 0,7-6-1 16,2-2-4-16,2-6 2 0,-2-4 2 15,-2-7-2-15,-8-2 1 0,-5-3 0 0,-7-4 0 16,-6-4-1-16,-9-1-2 0,-5-3 1 16,-7 0 0-16,-6 2 0 0,-5 2 2 0,-6 0 0 15,-6 4 4-15,-3 3-2 0,-6 1-1 16,-3 5-1-16,-3-1-1 0,-1 6-1 15,0 1-2-15,2 0-4 0,2 6-6 0,1-2-18 16,5 2-31-16,5 2-50 0,3-2-85 16,2 4-122-16,7 2-102 0,0-3-58 0,6 3-17 15,6 3-9-15,0 0-23 0,5-1-55 16,2 2-12-16,2-1 11 0,0 0 15 15,4-3 40-15,1 0 100 0</inkml:trace>
          <inkml:trace contextRef="#ctx0" brushRef="#br0" timeOffset="11029.6309">17021-407 275 0,'-5'-29'479'16,"0"2"41"-16,2 3 30 0,-1 4-12 0,1 4-196 15,0 3-114-15,1 3-64 0,-1 0-36 16,0 4-28-16,2 3-32 0,0 3-48 15,1 2-52-15,1 3-55 0,-1 3-137 0,0 0-200 16,-3 4-106-16,0-1-35 0,1 0 0 16,-3-2 26-16,0-1 125 0</inkml:trace>
          <inkml:trace contextRef="#ctx0" brushRef="#br0" timeOffset="10869.6217">17135-275 269 0,'8'-7'424'0,"-1"3"50"16,-2 4 39-16,1 4-57 0,-1 6-147 0,-2 5-73 16,0 3-28-16,-2 3-21 0,1 5-12 15,-2 1-8-15,0 3-15 0,0 0-26 16,0 3-31-16,0-2-29 0,-2 2-47 0,-1-1-75 15,-1 0-54-15,0-5-88 0,-3-2-193 16,0-4-159-16,-1-7-62 0,-1-8 11 0,-1-6 20 16,3-6 68-16</inkml:trace>
        </inkml:traceGroup>
        <inkml:traceGroup>
          <inkml:annotationXML>
            <emma:emma xmlns:emma="http://www.w3.org/2003/04/emma" version="1.0">
              <emma:interpretation id="{20EDCFED-5960-4F9F-8315-BDE0AFA01B66}" emma:medium="tactile" emma:mode="ink">
                <msink:context xmlns:msink="http://schemas.microsoft.com/ink/2010/main" type="inkWord" rotatedBoundingBox="27980,13791 31275,13658 31320,14757 28025,14890"/>
              </emma:interpretation>
              <emma:one-of disjunction-type="recognition" id="oneOf6">
                <emma:interpretation id="interp6" emma:lang="" emma:confidence="1">
                  <emma:literal>in</emma:literal>
                </emma:interpretation>
                <emma:interpretation id="interp7" emma:lang="" emma:confidence="0">
                  <emma:literal>us</emma:literal>
                </emma:interpretation>
                <emma:interpretation id="interp8" emma:lang="" emma:confidence="0">
                  <emma:literal>vs</emma:literal>
                </emma:interpretation>
                <emma:interpretation id="interp9" emma:lang="" emma:confidence="0">
                  <emma:literal>ins</emma:literal>
                </emma:interpretation>
                <emma:interpretation id="interp10" emma:lang="" emma:confidence="0">
                  <emma:literal>'us</emma:literal>
                </emma:interpretation>
              </emma:one-of>
            </emma:emma>
          </inkml:annotationXML>
          <inkml:trace contextRef="#ctx0" brushRef="#br0" timeOffset="12648.7235">19596-423 340 0,'2'-14'423'0,"-2"2"48"0,0 0 3 16,0 2-74-16,0 0-114 0,-2 3-83 15,2 0-64-15,-1 3-44 0,1 0-30 0,-2 0-24 16,1 3-11-16,1-1-13 0,0 2-5 0,0 0-6 16,0 2-3-16,3 2-1 0,0 1-6 15,1 1-4-15,3 0-7 0,1 2-19 16,3 0-47-16,3-2-68 0,-1 1-144 0,2-2-125 15,-1 1-61-15,1-1-19 0,0 0 26 16,1 2 60-16</inkml:trace>
          <inkml:trace contextRef="#ctx0" brushRef="#br0" timeOffset="13182.754">19797-397 157 0,'3'9'391'0,"-1"0"70"0,1 1 45 16,-3 0-36-16,0 2-113 0,0-1-60 0,0 0 10 15,0 0 34-15,2 2 43 0,-1 0 45 0,2-1 21 16,1-1-16-16,0 1-76 0,1-2-90 16,1 0-79-16,1-1-66 0,1-3-48 15,-1 1-31-15,3-4-16 0,-1 0-12 16,2-3-7-16,0-3-9 0,2 0-6 0,-1-6-13 15,0 0-18-15,-1-5-24 0,-1 0-26 0,-2-5-18 16,0-1-11-16,-2 0-13 0,-2 3-21 16,0 1-26-16,-1 0-28 0,-2 6-37 15,1 2-37-15,1 0-18 0,-2 5 9 0,0-1 26 16,2 1 41-16,-2 2 43 0,2 1 40 15,0 1 19-15,2-1 6 0,1 3 4 16,-1-2 1-16,2 4 7 0,0-1 12 0,1 2 21 16,-1 1 34-16,0 2 40 0,1 4 34 15,2-1 24-15,0 4 19 0,-1 1 8 0,2 3 3 16,-1-1 11-16,1 3 20 0,1 0 49 15,-1-1 55-15,0 1 45 0,0-1 26 0,-2-3 8 16,-1 0-15-16,-3-2-53 0,-1-2-59 16,-1-1-49-16,-3-1-40 0,0-4-32 0,0 0-24 15,-1-3-13-15,-1-3-11 0,0 0-17 16,0-4-18-16,2-1-18 0,0-6-12 15,2-2-9-15,3-5-5 0,5-2 7 0,1-5 15 16,3-4 9-16,1-3 8 0,3-1 6 16,2 0 4-16,-1 3 4 0,3 4 0 0,0 2 4 15,2 6 6-15,-1 5 3 0,1 5 6 16,0 3 14-16,2 8 23 0,1 5 18 15,0 6 13-15,1 5 8 0,-1 2 0 0,1 5-8 16,-2 1-18-16,-3 5-16 0,-4 2-14 16,-1 1-10-16,-5 2-24 0,-4 1-77 0,-3 0-122 15,-4-2-101-15,-4 0-100 0,-4 1-205 16,-3-4-157-16,-5-3-20 0,-5 1 71 0,-5-6 73 15,-2-3 85-15</inkml:trace>
          <inkml:trace contextRef="#ctx0" brushRef="#br0" timeOffset="11607.6639">17403-427 77 0,'8'-10'441'0,"-1"1"56"0,4-1 32 16,0-2 20-16,3 2-153 0,2-3-144 16,5 3-63-16,1 1-10 0,3 0 16 0,3 4 19 15,3 0 7-15,0 2-12 0,0 3-26 16,-1 3-35-16,-4 3-31 0,-3 4-26 15,-3 2-7-15,-7 6 14 0,-3 2 16 0,-7 5 23 16,-6 5 18-16,-5-1 9 0,-2 4 12 16,-5 2 2-16,0-3-2 0,0 1-16 0,0-2-23 15,1-2-15-15,3-6-25 0,3-1-26 16,2-2-22-16,5-3-14 0,5-3-9 15,5-3-10-15,8-2-9 0,9-5-19 0,7-4-43 16,8-2-81-16,5-4-155 0,3-3-135 16,1-4-82-16,2-2-63 0,-1-3-107 0,-2 0-120 15,-2-1 51-15,-3 0 79 0,0 0 56 16,-3 2 63-16,1 2 139 0</inkml:trace>
          <inkml:trace contextRef="#ctx0" brushRef="#br0" timeOffset="12232.6997">18530-394 82 0,'2'-10'364'0,"-2"-2"62"0,-2 1 46 16,2 1-17-16,-2 0-105 0,0 0-82 0,0 2-57 15,0 2-30-15,1-1-2 0,-2 0 19 16,3 4 32-16,-1-1 28 0,-1 1 11 0,2 1-2 16,0 1-22-16,0-2-34 0,-1 3-34 15,0-1-29-15,-2 1-16 0,1 0-11 16,-2 1-5-16,0 1-3 0,-1 0-7 0,-2 2-1 15,-3 1-7-15,1 2-8 0,-2-1-12 16,-2 1-7-16,-1 3-9 0,-1-1-9 0,0 2-8 16,0 3-7-16,-3 0-3 0,2 2-8 15,-1 1-6-15,-1 1-4 0,2 3-5 16,1-1-1-16,0 2-4 0,-1-1-4 0,4 1 2 15,0-2-2-15,2-1 0 0,2 0-1 16,2-3 1-16,2-2 5 0,1-2-1 0,5-2 0 16,2-1 1-16,1-2-1 0,5-7 0 15,4 0-1-15,2-3-3 0,4-4 1 0,2-3-3 16,2-3-1-16,2-3 0 0,1 0 0 15,-4 0 1-15,-1 2-1 0,-4 3 1 0,0 1 0 16,-5 3-1-16,1 4-4 0,-1 3-2 16,-1 2 0-16,-1 3 1 0,1 4 0 0,1 1 2 15,-1-1 4-15,0 4 2 0,2-3 0 16,0 0 1-16,2-4 3 0,2 1-3 15,3-5 0-15,1-2 1 0,5-2-3 0,4-6-2 16,0-4-4-16,5-1 2 0,1-6-2 16,3-2-3-16,0-5 2 0,0-4-1 0,0-5 4 15,-2-5-3-15,-2-4 0 0,-3-1-1 16,-1-3 2-16,-5 1-2 0,-1 0-1 15,-4 8 2-15,-4 4 1 0,-4 5 3 0,-3 6-2 16,-3 7-2-16,-2 1 1 0,-5 9 0 16,-1 4 0-16,-4 7-2 0,-2 6 0 0,-2 6 6 15,-1 5-2-15,-1 6 1 0,0 8-1 16,1 5 1-16,0 5 1 0,1 6-6 15,1 3-12-15,2 1-19 0,2 0-26 0,3-1-38 16,3-6-56-16,1-3-90 0,1-2-105 16,1-7-70-16,1-5-32 0,0-5-44 0,-3-3-121 15,-1-8-70-15,-3-5 32 0,-2-5 41 16,-1-7 34-16,-1-1 68 0</inkml:trace>
          <inkml:trace contextRef="#ctx0" brushRef="#br0" timeOffset="12475.7136">19159-249 70 0,'11'-11'406'16,"1"-1"56"-16,3 0 37 0,3 0 16 0,2 0-155 15,3 0-123-15,-1 2-67 0,3 0-32 16,-2 3 0-16,2 1 17 0,0 2 36 0,-1 4 39 16,1 4 26-16,3 2 19 0,-2 4 11 15,0 5-12-15,-1 3-25 0,-2 2-41 16,-1 1-37-16,-1 1-39 0,-5 1-40 0,-2 0-33 15,-2 1-24-15,-4-2-15 0,-1 0-17 16,-3-3-36-16,-1-3-69 0,-1 0-102 0,-4-3-96 16,1-3-71-16,-2-5-36 0,0-4-33 15,-2-2-17-15,-1-5-49 0,1-4-46 16,-2-2-6-16,0-4 6 0,-1-2 41 0,1-3 71 15</inkml:trace>
        </inkml:traceGroup>
      </inkml:traceGroup>
      <inkml:traceGroup>
        <inkml:annotationXML>
          <emma:emma xmlns:emma="http://www.w3.org/2003/04/emma" version="1.0">
            <emma:interpretation id="{C6A3766A-4E2C-445F-8719-F8281B11C48C}" emma:medium="tactile" emma:mode="ink">
              <msink:context xmlns:msink="http://schemas.microsoft.com/ink/2010/main" type="line" rotatedBoundingBox="26218,15089 28813,15314 28728,16304 26133,16080"/>
            </emma:interpretation>
          </emma:emma>
        </inkml:annotationXML>
        <inkml:traceGroup>
          <inkml:annotationXML>
            <emma:emma xmlns:emma="http://www.w3.org/2003/04/emma" version="1.0">
              <emma:interpretation id="{D5BCBB7B-BA9B-4EA0-8B7B-ED80FD998665}" emma:medium="tactile" emma:mode="ink">
                <msink:context xmlns:msink="http://schemas.microsoft.com/ink/2010/main" type="inkWord" rotatedBoundingBox="26218,15089 28813,15314 28728,16304 26133,16080"/>
              </emma:interpretation>
              <emma:one-of disjunction-type="recognition" id="oneOf7">
                <emma:interpretation id="interp11" emma:lang="" emma:confidence="0">
                  <emma:literal>Also</emma:literal>
                </emma:interpretation>
                <emma:interpretation id="interp12" emma:lang="" emma:confidence="0">
                  <emma:literal>ago</emma:literal>
                </emma:interpretation>
                <emma:interpretation id="interp13" emma:lang="" emma:confidence="0">
                  <emma:literal>Ago</emma:literal>
                </emma:interpretation>
                <emma:interpretation id="interp14" emma:lang="" emma:confidence="0">
                  <emma:literal>Argo</emma:literal>
                </emma:interpretation>
                <emma:interpretation id="interp15" emma:lang="" emma:confidence="0">
                  <emma:literal>age</emma:literal>
                </emma:interpretation>
              </emma:one-of>
            </emma:emma>
          </inkml:annotationXML>
          <inkml:trace contextRef="#ctx0" brushRef="#br0" timeOffset="14215.8131">15706 872 102 0,'-8'-12'428'0,"1"0"57"0,0-2 36 16,1 1 5-16,2 2-158 0,1 1-128 15,1 3-80-15,-1 0-46 0,2 2-6 0,1 4 51 16,0 4 84-16,0 5 83 0,1 4 71 15,2 6 48-15,-1 3 15 0,0 5-44 0,-2 5-81 16,-2 0-83-16,0 3-74 0,-2 3-57 16,-3 0-35-16,-2 1-20 0,1-3-14 15,-1-2-11-15,0-5-7 0,2-5-4 0,1-4-5 16,0-4-6-16,1-4-2 0,-1-8-3 0,2-3-9 15,0-8-7-15,1-7-7 0,3-7-8 16,0-6-10-16,1-4-7 0,4-8-3 16,-1-5-2-16,1-3-1 0,1-7 4 0,1 1 6 15,2 2 7-15,1 3 8 0,-1 6 6 16,1 9 4-16,1 5 2 0,0 7 1 15,1 8-2-15,5 6 2 0,1 11 3 0,4 6 1 16,4 8 3-16,3 7-1 0,1 4 0 16,4 6 1-16,1 3-4 0,1 4-2 0,-1 2-3 15,-2 2-10-15,-1 0-37 0,-2-1-84 16,-5 1-165-16,-3-5-137 0,-5-2-118 0,-9-6-211 15,-5-4-136-15,-9-7-10 0,-8-7 118 16,-4-8 113-16,-6-8 104 0</inkml:trace>
          <inkml:trace contextRef="#ctx0" brushRef="#br0" timeOffset="14514.8302">15704 1066 180 0,'-5'-4'460'0,"5"-1"46"16,5 0 24-16,4 1 6 0,3 0-214 0,6 2-131 16,3-2-73-16,5 0-36 0,3-1-20 15,4 1-13-15,4-4-10 0,0 0-13 16,3-2-17-16,2-1-19 0,0-3-14 0,-1 0-11 15,-3-5-17-15,-3-3-26 0,-2-1-21 16,-4-3-7-16,-2-3 0 0,-3 0 10 0,-4 0 28 16,-2 5 46-16,-3 1 48 0,-1 3 32 15,-4 5 16-15,-1 4 11 0,-1 5-4 0,-1 5-8 16,2 7-5-16,-3 4 7 0,4 7 16 15,1 7 6-15,0 5 3 0,1 3-2 16,2 5-11-16,1 1-19 0,2 3-22 0,1 2-17 16,2 0-17-16,2-1-33 0,2-1-40 15,0-4-30-15,3-6-63 0,-1-6-147 0,-2-6-171 16,4-7-66-16,-3-7-15 0,2-6 2 15,-2-5 49-15</inkml:trace>
          <inkml:trace contextRef="#ctx0" brushRef="#br0" timeOffset="15325.8765">16906 922 303 0,'-1'0'470'15,"0"0"39"-15,1 1 23 0,-2 2-57 0,1-1-193 16,1 3-117-16,0 0-68 0,1 0-36 16,1-1-22-16,-1-1-11 0,0 1-8 0,2 2-6 15,-2-6-4-15,1 4-2 0,-1-2-1 16,2-2-1-16,-3 0-1 0,1-2 0 0,1-2-1 15,-4-3-1-15,1 2-1 0,-2 0 1 16,-1-1 3-16,-1 1 5 0,-1 1 4 16,1 2 6-16,-2 1 8 0,-2 1 11 0,0 2 10 15,1 3 12-15,-1 1 11 0,1 3 19 16,1-2 20-16,3 5 11 0,1-2 3 0,2 1-3 15,2-1-4-15,2-2-11 0,1 2-21 16,0-3-13-16,3-2-8 0,1-1-5 16,2-1-9-16,1-3-9 0,3-1-7 0,0-3-11 15,1 0-7-15,0 0-7 0,1-2-4 16,1 0 0-16,-1 0 7 0,4 2 23 15,-1 2 37-15,3 0 49 0,1 5 47 0,3 4 45 16,2 3 27-16,4 8 2 0,1 3-20 16,2 8-30-16,2 5-37 0,1 4-40 0,-1 6-31 15,-2 6-25-15,0 2-15 0,-5 3-18 16,-5-1-11-16,-5-3-6 0,-7-3-5 0,-8-1-4 15,-7-5-1-15,-8-4-2 0,-8-5-11 16,-9-6-9-16,-9-6-16 0,-5-8-15 0,-5-7-18 16,-5-7-11-16,-1-11-2 0,0-8 4 15,0-7 10-15,5-5 16 0,6-4 15 0,6-3 15 16,9 2 10-16,8 0 6 0,10 1 2 15,8 4-3-15,7 2-5 0,9 2-6 16,8 2-12-16,6 4-19 0,7 2-28 0,6 4-38 16,6 0-52-16,5 2-66 0,1 2-54 15,4 2-46-15,0-2-22 0,0 1 7 0,-1-1 40 16,-4-1 57-16,-2-2 61 0,-5-2 61 15,-6-2 52-15,-4-1 31 0,-7-2 21 0,-6-1 16 16,-7 2 13-16,-4 2 17 0,-6 3 14 16,-5 2 19-16,-2 3 22 0,-5 3 28 15,-2 4 34-15,-5 1 39 0,-2 6 38 0,-3 3 23 16,1 3 12-16,-1 2-4 0,2 5-20 15,3 1-40-15,4 2-39 0,2 3-33 0,5 2-27 16,4 1-20-16,5-1-12 0,6-1-8 16,6 0-8-16,5-3-5 0,8-2-3 0,4-4-9 15,3-6-1-15,4-3-8 0,0-5-4 16,0-5-5-16,-1-3-2 0,-5-8 3 0,-2-4-4 15,-6-5 0-15,-5-3 1 0,-6-6 2 16,-5-4 5-16,-4 1 9 0,-8-1 14 16,-2 3 13-16,-4 2 7 0,-4 3 5 0,-4 4 1 15,-2 4-10-15,-4 1-13 0,-3 5-12 16,-2 5-9-16,-3 4-28 0,-4 2-64 0,-1 3-142 15,-2 2-135-15,2 1-96 0,-4 4-192 16,2-2-181-16,2 4-47 0,-1 1 84 16,3 1 103-16,2 1 79 0,0 4 185 0</inkml:trace>
        </inkml:traceGroup>
      </inkml:traceGroup>
    </inkml:traceGroup>
    <inkml:traceGroup>
      <inkml:annotationXML>
        <emma:emma xmlns:emma="http://www.w3.org/2003/04/emma" version="1.0">
          <emma:interpretation id="{119E078B-C192-4D3A-A3A5-5FFD318C0724}" emma:medium="tactile" emma:mode="ink">
            <msink:context xmlns:msink="http://schemas.microsoft.com/ink/2010/main" type="paragraph" rotatedBoundingBox="19528,16616 25930,15926 26108,17582 19706,18272" alignmentLevel="2"/>
          </emma:interpretation>
        </emma:emma>
      </inkml:annotationXML>
      <inkml:traceGroup>
        <inkml:annotationXML>
          <emma:emma xmlns:emma="http://www.w3.org/2003/04/emma" version="1.0">
            <emma:interpretation id="{746D6308-6D55-42A0-8B3D-9B7D9AD59614}" emma:medium="tactile" emma:mode="ink">
              <msink:context xmlns:msink="http://schemas.microsoft.com/ink/2010/main" type="line" rotatedBoundingBox="19528,16616 25930,15926 26108,17582 19706,18272"/>
            </emma:interpretation>
          </emma:emma>
        </inkml:annotationXML>
        <inkml:traceGroup>
          <inkml:annotationXML>
            <emma:emma xmlns:emma="http://www.w3.org/2003/04/emma" version="1.0">
              <emma:interpretation id="{5A01B671-545C-416D-B584-F3F4AA32C8C3}" emma:medium="tactile" emma:mode="ink">
                <msink:context xmlns:msink="http://schemas.microsoft.com/ink/2010/main" type="inkWord" rotatedBoundingBox="19554,16855 23155,16468 23308,17884 19706,18272">
                  <msink:destinationLink direction="with" ref="{820447B4-14EC-48A9-B975-3E138CFCC84C}"/>
                </msink:context>
              </emma:interpretation>
              <emma:one-of disjunction-type="recognition" id="oneOf8">
                <emma:interpretation id="interp16" emma:lang="" emma:confidence="0">
                  <emma:literal>egg</emma:literal>
                </emma:interpretation>
                <emma:interpretation id="interp17" emma:lang="" emma:confidence="0">
                  <emma:literal>ess</emma:literal>
                </emma:interpretation>
                <emma:interpretation id="interp18" emma:lang="" emma:confidence="0">
                  <emma:literal>est.</emma:literal>
                </emma:interpretation>
                <emma:interpretation id="interp19" emma:lang="" emma:confidence="0">
                  <emma:literal>esc</emma:literal>
                </emma:interpretation>
                <emma:interpretation id="interp20" emma:lang="" emma:confidence="0">
                  <emma:literal>ed</emma:literal>
                </emma:interpretation>
              </emma:one-of>
            </emma:emma>
          </inkml:annotationXML>
          <inkml:trace contextRef="#ctx0" brushRef="#br0" timeOffset="19026.0882">11704 3177 327 0,'11'6'430'0,"0"-2"42"0,-1 0 29 15,-2-2-100-15,2 1-135 0,1-3-87 0,1-3-55 16,2 0-40-16,2-2-29 0,2-4-21 16,1-2-14-16,2-2-9 0,0-3-5 0,-2-1-2 15,1-5 0-15,-3 0-4 0,-3-1 1 16,-3-3 0-16,-4 0 2 0,-3 1 1 0,-6 5 5 15,-2 2 9-15,-4 5 12 0,-3 2 16 16,-4 4 29-16,-2 3 40 0,-1 5 50 16,1 3 50-16,-3 3 36 0,2 6 22 0,2 2-8 15,1 4-27-15,2 1-48 0,2 2-53 16,3 1-46-16,1 4-34 0,5-3-24 0,2 3-10 15,2-2-12-15,2-2-14 0,6 0-30 16,2-5-57-16,4 2-75 0,1-4-80 0,4-4-60 16,4-3-31-16,4-5-27 0,2-4-34 15,0 0-83-15,0-6-60 0,0-4-10 0,-1 1 3 16,0-7 35-16,0-4 76 0</inkml:trace>
          <inkml:trace contextRef="#ctx0" brushRef="#br0" timeOffset="19576.1196">12654 2782 145 0,'-8'-7'454'0,"0"-2"53"0,-3 3 31 0,-2 1 11 15,0 3-173-15,0 2-121 0,0 2-43 16,0 3 33-16,4 2 51 0,0 4 49 0,2 2 32 15,5 4 19-15,0 3-10 0,5 4-57 16,3 2-61-16,2 3-58 0,3 3-45 16,3 0-44-16,-1 5-36 0,2-2-23 0,1 2-18 15,-3-2-12-15,0 2-12 0,-2-5-4 0,-4 0-7 16,-2-2-4-16,-5-1-5 0,-3-3-1 15,-5-2 1-15,-6-3-4 0,-4-1-4 16,-6-2-25-16,-5-5-44 0,-6-2-95 0,-4-5-149 16,-7-2-120-16,-3-5-73 0,-4-4-92 0,-2-1-162 15,-4-7-43-15,-1 0 71 0,-2-1 81 16,-1-4 59-16,-1 1 104 0</inkml:trace>
          <inkml:trace contextRef="#ctx0" brushRef="#br0" timeOffset="19292.1034">12293 2842 56 0,'-14'-9'370'0,"-1"3"56"0,0 1 38 15,0 3-11-15,1-1-99 0,0 3-105 0,3 1-69 16,3 2-47-16,1 3-32 0,4 0-24 16,3 4-16-16,3 2-9 0,4 4 3 0,4 1 16 15,1 5 12-15,5 5 19 0,1 1 15 16,-1 4 5-16,1 1 4 0,0 2 2 0,-3 1 5 15,-2-1-2-15,-5-1 13 0,-4-1 17 16,-3-2 3-16,-5-4-14 0,-5-1-15 16,-4-2-17-16,-5-3-31 0,-2-3-33 0,-4-5-23 15,1-2-26-15,1-5-51 0,-1-2-86 0,3-8-90 16,5-2-67-16,6-6-54 0,6-5-102 15,3-3-147-15,7-6-52 0,5 1 20 0,6-5 27 16,4-3 38-16,3-1 102 0</inkml:trace>
          <inkml:trace contextRef="#ctx0" brushRef="#br0" timeOffset="17878.0226">9168 2676 14 0,'-4'-8'408'0,"0"-1"69"0,1 1 42 15,1 1 23-15,-1 0-132 0,0 4-139 16,3 2-69-16,0 2 16 0,3 4 88 0,2 6 87 16,2 5 73-16,3 8 38 0,1 5 0 15,1 5-57-15,2 4-107 0,2 6-93 0,2 3-71 16,2 4-42-16,-1 3-24 0,1 1-15 15,0 0-16-15,-1 0-10 0,-3 2-12 16,0-2-10-16,-4 0-10 0,-1-2-9 0,-3-2-3 16,-1-4-5-16,-1-4-2 0,-4-5-2 0,1-8-1 15,0-5 1-15,-3-6 3 0,0-7 0 16,-3-5-1-16,-2-7-3 0,-4-9-2 0,0-8-7 15,-2-9-8-15,-4-5-9 0,-1-8-11 16,1-7-12-16,0-7-8 0,0-7-13 0,3-5-12 16,1-7-7-16,2-8-9 0,7-6-4 15,3-5 3-15,6-1 8 0,5 1 5 0,5 5-2 16,5 6 3-16,1 9-2 0,5 10-20 0,-1 7-35 15,1 12-53-15,-1 7-79 0,-5 10-77 16,-3 6-54-16,-3 9-14 0,-5 7 11 16,-7 10 44-16,-6 7 74 0,-6 9 80 0,-6 5 59 15,-6 9 41-15,-5 4 26 0,-5 7 16 16,-3 7 17-16,-4 2 13 0,-3 2 10 0,0 1 5 15,0-1 0-15,1-1 5 0,2-1 3 16,4-2 2-16,3-4 3 0,7-2 4 16,5-6 7-16,4-4 6 0,7-4 6 0,9-4 2 15,6-5 5-15,8-4-4 0,10-2-3 0,9-8-7 16,9-5-7-16,8-3-1 0,9-4-4 15,7-4-1-15,8-2-2 0,5 0 0 0,3 0 1 16,-2-1-3-16,-2 3-4 0,-7 4-1 16,-8 0 0-16,-9 4 1 0,-9 2 2 0,-9 1 17 15,-9 4 22-15,-7 3 26 0,-8 2 38 0,-6 3 34 16,-5 0 29-16,-3 1 11 0,-7 2-4 15,-2-1-14-15,-4 1-28 0,-2-2-31 16,-1 1-29-16,0-3-25 0,1 0-14 0,3-5-11 16,1-1-10-16,3-4-12 0,2 0-33 0,1-4-55 15,3-2-81-15,2-4-58 0,2-4-39 16,3-4-31-16,1-4-27 0,-1-5-51 0,-1-3-58 15,0-1-66-15,-1-3-25 0,0-2 5 16,1-1 38-16,2 3 96 0</inkml:trace>
          <inkml:trace contextRef="#ctx0" brushRef="#br0" timeOffset="17983.0286">10043 3295 125 0,'3'-19'326'0,"-2"1"77"15,-1 1 48-15,-1 2-30 0,-3 2-75 0,-2 0-110 16,1 2-86-16,-2 2-56 0,1-1-36 15,1 4-23-15,1 0-16 0,-1 0-22 16,3-2-38-16,2 0-57 0,-2 3-128 0,2-2-139 16,2-2-72-16,-1 1-26 0,2-2 12 15,2-2 44-15</inkml:trace>
          <inkml:trace contextRef="#ctx0" brushRef="#br0" timeOffset="18676.0682">10211 3193 385 0,'0'-4'484'0,"2"-2"36"0,3-1 21 15,0 0-94-15,6-1-183 0,3 2-108 16,4-4-59-16,5 1-27 0,5-2-13 0,3-3-6 16,5 0-5-16,5-3-3 0,5 1-7 15,2-2-6-15,1 2-7 0,2 2-5 0,-1 1-5 16,-5 3-4-16,-2 2 5 0,-5 4 19 15,-4 6 53-15,-3 3 78 0,-5 7 71 16,-3 4 53-16,-4 6 40 0,-2 4 21 0,-3 5-26 16,-5 4-54-16,-3 0-51 0,-3 3-40 15,-3 0-39-15,-3-1-37 0,-3 0-30 0,-1-1-23 16,-2-3-19-16,-2-4-13 0,1-3-9 0,-1-4-3 15,2-7 3-15,0-8-4 0,2-4-8 16,2-9-8-16,4-6-6 0,1-5-5 16,5-9-9-16,2-2 1 0,4-7 2 0,3-4 7 15,2-2 4-15,3 0 3 0,5 1 1 0,2 3 3 16,3 3 3-16,3 5 1 0,2 5 3 15,-1 7 2-15,1 6 7 0,-1 5 2 16,-1 6 8-16,-2 7 6 0,-2 6 4 0,-4 5 0 16,0 5 1-16,-4 5 0 0,-2 4-8 15,-4 3-5-15,-3 1-6 0,-4 0-1 0,-3 2-9 16,-1-2-21-16,-5-1-44 0,1-4-97 0,-2-4-143 15,1-4-105-15,0-8-67 0,-1-5-95 16,3-3-185-16,0-7-29 0,0-7 74 16,0-3 70-16,3-5 53 0,1-4 103 0</inkml:trace>
          <inkml:trace contextRef="#ctx0" brushRef="#br0" timeOffset="18234.0429">10216 2559 66 0,'10'-22'405'0,"-1"3"56"15,-3 2 36-15,-1 3 21 0,-2 4-169 16,-1 3-119-16,-2 7-75 0,0 4-42 16,0 7-2-16,1 7 43 0,0 7 76 0,5 9 50 15,-1 8 50-15,5 4 38 0,2 4-1 16,3 3-41-16,1 2-78 0,0-1-60 0,2 4-58 15,-2 0-48-15,1 0-31 0,-2 0-33 16,-3-2-49-16,1-3-100 0,-2-5-130 16,-2-3-97-16,1-6-79 0,-3-6-112 0,-3-4-183 15,-3-8-22-15,-1-4 64 0,-5-7 60 0,-3-7 61 16,-5-6 113-16</inkml:trace>
        </inkml:traceGroup>
        <inkml:traceGroup>
          <inkml:annotationXML>
            <emma:emma xmlns:emma="http://www.w3.org/2003/04/emma" version="1.0">
              <emma:interpretation id="{380B7F87-D077-4196-9EC2-79BA4964AF9E}" emma:medium="tactile" emma:mode="ink">
                <msink:context xmlns:msink="http://schemas.microsoft.com/ink/2010/main" type="inkWord" rotatedBoundingBox="23688,16168 25930,15927 26108,17582 23866,17823"/>
              </emma:interpretation>
              <emma:one-of disjunction-type="recognition" id="oneOf9">
                <emma:interpretation id="interp21" emma:lang="" emma:confidence="1">
                  <emma:literal/>
                </emma:interpretation>
              </emma:one-of>
            </emma:emma>
          </inkml:annotationXML>
          <inkml:trace contextRef="#ctx0" brushRef="#br0" timeOffset="16489.9432">15319 1461 168 0,'7'-5'431'0,"-1"-4"48"0,-1 4 26 16,-2-1-9-16,-2 3-194 0,-1 3-113 0,-2 4-69 15,-5 5-34-15,-3 8-10 0,-5 8 13 16,-6 9 34-16,-6 9 46 0,-6 10 62 16,-7 7 38-16,-7 8 31 0,-5 9 11 0,-8 4-8 15,-7 5-34-15,-4 3-58 0,-6 2-43 16,-6 2-40-16,-2 1-36 0,-1-3-20 0,0-2-1 15,1-9 7-15,3-5 9 0,2-7 7 16,3-8 5-16,3-5-7 0,2-10-20 0,0-2-19 16,4-8-15-16,-1-7-14 0,3-4-8 15,1-6-7-15,3-6-2 0,2-5-2 0,5-7-2 16,5 0-1-16,5-4 0 0,5-2 0 15,7-2 0-15,6 0 0 0,5 1 1 16,7-1-3-16,8-2-4 0,7-4-3 0,11-1-8 16,9-4-8-16,9-2-13 0,10-4-14 15,6-3-22-15,5-3-24 0,2-3-20 16,3-1-10-16,0-3 0 0,-2 3 10 0,-3 3 22 15,-5 3 26-15,-6 5 24 0,-8 5 14 16,-4 2-5-16,-7 5-4 0,-6 2-4 0,-4 4-1 16,-6 3 0-16,-7 6 4 0,-4 1 14 15,-5 7 7-15,-5 1 9 0,-5 4 4 0,-3 4 2 16,-2 1 2-16,-3 2 5 0,-2 1 6 15,-4 3 4-15,2-2 6 0,-3 1 9 16,1-1 10-16,-1-2 7 0,3 0 4 0,2-1 0 16,3 1 0-16,4-2-7 0,6 0-9 15,4 1-7-15,7-3-8 0,5 1-3 0,8 2-4 16,9 0-11-16,7-1-25 0,9 1-67 15,9 0-126-15,6-3-101 0,7 2-95 0,3 0-205 16,3-2-144-16,0-3-25 0,-3-1 76 16,0-4 75-16,-4-1 79 0</inkml:trace>
        </inkml:traceGroup>
      </inkml:traceGroup>
    </inkml:traceGroup>
  </inkml:traceGroup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5999.51074" units="1/in"/>
          <inkml:channelProperty channel="Y" name="resolution" value="15999.51074" units="1/in"/>
          <inkml:channelProperty channel="F" name="resolution" value="3999.51147" units="1/in"/>
          <inkml:channelProperty channel="T" name="resolution" value="1" units="1/dev"/>
        </inkml:channelProperties>
      </inkml:inkSource>
      <inkml:timestamp xml:id="ts0" timeString="2021-10-06T07:15:59.537"/>
    </inkml:context>
    <inkml:brush xml:id="br0">
      <inkml:brushProperty name="width" value="0.06667" units="cm"/>
      <inkml:brushProperty name="height" value="0.06667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820447B4-14EC-48A9-B975-3E138CFCC84C}" emma:medium="tactile" emma:mode="ink">
          <msink:context xmlns:msink="http://schemas.microsoft.com/ink/2010/main" type="inkDrawing" rotatedBoundingBox="18589,15389 24300,15964 23977,19173 18266,18597" hotPoints="24073,17996 20847,19001 17850,17443 21075,16439" semanticType="enclosure" shapeName="Ellipse">
            <msink:sourceLink direction="with" ref="{5A01B671-545C-416D-B584-F3F4AA32C8C3}"/>
          </msink:context>
        </emma:interpretation>
      </emma:emma>
    </inkml:annotationXML>
    <inkml:trace contextRef="#ctx0" brushRef="#br0">3828 702 237 0,'1'-19'386'0,"-6"-1"28"16,-6-3 19-16,-7 0-78 0,-4-2-144 15,-4-1-80-15,-6 0-41 0,-3 0-22 16,-5-1-11-16,-4 1-9 0,-3 0-5 0,-4-1-8 16,-1 2-4-16,-2-1-2 0,1 4-3 15,-2 1 0-15,-3 3 0 0,0 1 1 16,-3 3 4-16,-3 3-1 0,-2 2 1 0,-4 3-3 15,-3 2-1-15,-6 4-1 0,-2 2-8 16,-4 2-2-16,-6 2-3 0,-2 2-1 0,-2 1-1 16,-1 5-3-16,-1-2 4 0,1 4 1 15,1 1 4-15,3 0 4 0,1 4 5 0,2 1 6 16,4 0 3-16,-1 3 0 0,4 4-1 15,1 2-1-15,4 3-6 0,2 4 4 16,4 2 3-16,4 2 13 0,2 5 14 0,2 1 12 16,2 2 14-16,1 4 1 0,1 3-2 15,-1 0-8-15,4 3-11 0,1 3-14 0,1-1-9 16,4 2-8-16,0 1-3 0,5-1 2 15,1 1 5-15,4-1 6 0,0-3 9 16,4-2 6-16,2 0 8 0,3 0 3 16,4-1 10-16,2 1 6 0,5 1 4 0,0-2 6 0,7 1-5 15,2 1-5-15,4-3-10 0,4 3-14 16,4-1-12-16,3 0-12 0,5 1-5 0,4-1-7 15,5-1-9-15,4 0-1 0,6-3-1 16,5-3 3-16,5-2 7 0,8-4 8 0,6-2 9 16,7-5 3-16,7-2 3 0,6-6-5 0,7-2-7 15,9-6-9-15,7-1-9 0,8-3-7 16,7-3-7-16,2-2-3 0,2-2-2 0,0-2 1 15,-1-1-1-15,0 1 0 0,-2 3-1 16,2 0 0-16,-3 1 0 0,-3 1-4 0,-1 1-1 16,-4 0 2-16,-3 0 0 0,-4-3 3 0,-3 0 2 15,-3 0 2-15,-2-3-4 0,-2-3 2 16,-1-2 1-16,0-4-3 0,0-1-4 0,1-2 1 15,0-3 1-15,2-4 1 0,1-2 1 16,0-2 0-16,1-3 0 0,-1 0 3 0,2-2 1 16,-2 0 1-16,-2 0-1 0,1 1-1 15,-2-1 3-15,-1 2-4 0,-1 3 1 0,-4-3 7 16,-2 2 9-16,-2 1 10 0,-5 1 12 0,-3-1 17 15,-4 0 15-15,-2 2 5 0,-3-1 2 16,-3 0-4-16,-2-4-7 0,-2 2-16 0,-1 0-11 16,-2-3-9-16,-1-1-10 0,2-2-5 0,1-1-5 15,2-5-1-15,1 2 0 0,3-3 4 16,-1-2 3-16,-3 0 2 0,0 1 4 0,-4-2 3 15,-2 3 3-15,-5 1 2 0,-3 0 1 16,-3-1 5-16,-5-1 4 0,-3-1 1 0,-5-3-4 16,-5-3-4-16,-6-4-8 0,-10-4-9 0,-8-6-3 15,-12-5-6-15,-11-7-8 0,-15-5-11 16,-16-9-19-16,-15-13-20 0,-17-15-28 0,-18-13-41 15,-22-15-33-15,-16-15-89 0,-19-13-175 16,-18-14-123-16,-20-9-192 0,-18-6-159 16,-7 9-68-16,-7 20 45 0,0 19 162 0,0 24 126 15,-3 23 210-15</inkml:trace>
  </inkml:traceGroup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5999.51074" units="1/in"/>
          <inkml:channelProperty channel="Y" name="resolution" value="15999.51074" units="1/in"/>
          <inkml:channelProperty channel="F" name="resolution" value="3999.51147" units="1/in"/>
          <inkml:channelProperty channel="T" name="resolution" value="1" units="1/dev"/>
        </inkml:channelProperties>
      </inkml:inkSource>
      <inkml:timestamp xml:id="ts0" timeString="2021-10-06T07:16:06.391"/>
    </inkml:context>
    <inkml:brush xml:id="br0">
      <inkml:brushProperty name="width" value="0.06667" units="cm"/>
      <inkml:brushProperty name="height" value="0.06667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9422C303-8608-4942-9BCB-7D324A6F7170}" emma:medium="tactile" emma:mode="ink">
          <msink:context xmlns:msink="http://schemas.microsoft.com/ink/2010/main" type="inkDrawing" rotatedBoundingBox="3405,7499 18871,7498 18872,7620 3406,7622" shapeName="Other"/>
        </emma:interpretation>
      </emma:emma>
    </inkml:annotationXML>
    <inkml:trace contextRef="#ctx0" brushRef="#br0">319 42 68 0,'-14'-2'234'16,"0"-2"28"-16,-1 1-16 0,2 0-38 16,-1 0-36-16,-1 0-33 0,1-1-12 15,0 1-13-15,0 3-11 0,-1-3 2 0,0 0-2 16,0 2 3-16,-2 0 0 0,1-1 6 15,1 2 3-15,1 2-6 0,0-1-10 0,2-1-11 16,1 3-12-16,0-2-18 0,3 0-18 16,-1 1-13-16,4-2-9 0,-1 0-5 15,1 0-9-15,2 2-1 0,2-1-1 0,-1-1 0 16,2 1-2-16,2 1 2 0,-1-1 1 15,3 2 2-15,2-1-3 0,2-1 1 0,2 2 2 16,2-2 0-16,3 1 0 0,3 2 0 16,4-2 0-16,1 1-1 0,5-2-2 15,4 2-2-15,3-1 2 0,3 1-1 0,4-1 1 16,2 2-1-16,4-2-1 0,3 1 0 15,1 0-4-15,5-3 1 0,1 0 2 0,3 0 2 16,3 0 3-16,0 0 3 0,2 2 0 16,2 0 1-16,0-2-5 0,1 2-3 0,1-1-5 15,-2 3-1-15,-1 1 1 0,1 0 1 16,-4 0 0-16,-2 0 1 0,1 0 5 15,-1 0-2-15,1-1-2 0,3 0 0 0,2 0 1 16,2-2-3-16,1-2 3 0,5 0 1 16,2 0 0-16,5 0 1 0,4 0-1 0,2-2 0 15,0 1-1-15,4-2-1 0,-3 1-1 16,2 0 1-16,1-1 3 0,-1 0 5 0,1 2 0 15,1-1 1-15,-1 0 0 0,4 1 0 16,0-1-8-16,1-1-2 0,1 1 1 16,-2-1-2-16,0 2 4 0,-2-4 1 0,2 1 3 15,1 1 2-15,-1-1-4 0,4-2 0 16,1 2-2-16,1-2 0 0,1 0-2 0,-2 3 0 15,1-2 0-15,-2 0-2 0,-2 0 5 0,-3 1 1 16,0 1 1-16,-2-1-1 0,-1 1 5 16,1 0-1-16,-2 0-3 0,0 2-3 15,0-1-1-15,-1 1 0 0,-3 1-3 0,-2 0 0 16,0 0-2-16,-2 0 3 0,1 0 0 15,-3 0 2-15,2 0 1 0,0 0 1 0,1 0 2 16,2 0-2-16,0 0-2 0,1 0-3 16,0-1 1-16,-3-1 0 0,0 2 2 15,0 0-1-15,-2 0 2 0,0-2 5 0,-2 1-1 16,0-2 1-16,0 3-1 0,-1-1-1 15,-1 1-1-15,3 0-3 0,-1 1 0 0,0-1 1 16,0 3 0-16,-1-2-1 0,0 1 1 16,-3-2-1-16,1 2 0 0,0-1 0 15,1-1 0-15,0 1 1 0,3 1 0 0,-1-1-2 16,1-1 1-16,2 1-1 0,3 1 1 15,-2-2 0-15,2 0-2 0,-1 0 1 0,0 2-1 16,-3-1 3-16,1 2 1 0,-1-2 4 16,-2 3 2-16,0-2 0 0,2 2 1 15,2-2-2-15,0 2-6 0,4 0 0 0,1-2-2 16,-1 2-3-16,1-2 2 0,-1 2 1 15,-1-2 1-15,-1 2 2 0,-2 0-3 0,0-2-1 16,-1 2-1-16,0-1-1 0,-2 1 1 16,2-2-3-16,-1 2 2 0,1 0 2 15,-2-2 3-15,-2 2-1 0,-3-2 1 0,-1 2 1 16,-2-1-1-16,-3-1 2 0,2-1 0 15,-3 2 3-15,1-3-1 0,-1 1 3 0,-2-1-2 16,3 0-1-16,-1-1-2 0,3 1-3 16,0-1 0-16,-2-1 1 0,2 2 0 0,-3-1 1 15,0 1-2-15,-2 0 2 0,-1-1-1 16,-2 1-5-16,1 0-1 0,-3-1 2 0,0 1 3 15,2-2-1-15,-3 1 1 0,0 1 1 16,-3 0 2-16,1-1 0 0,-1 1-2 16,2-1-1-16,-2-1 0 0,0 1-1 0,0 0 0 15,-2 0 0-15,-2-2-2 0,-2 2 4 16,-1-3 0-16,-2 2 2 0,1-2 1 0,-3 2 0 15,1-2 2-15,0 2 0 0,-1-2 1 16,-1-2 1-16,-1 2 0 0,0 2-1 16,-1-2 2-16,0 2-1 0,-1-2-2 0,0 3-2 15,-1-2 1-15,1 0 2 0,0-1-2 16,-1 2 0-16,1-2 0 0,0 2 1 0,0-1 1 15,1-1 1-15,-1 1 5 0,0 3 2 16,0-3 4-16,-1-1 3 0,-2 1 3 16,-1 3 2-16,-2-3-2 0,-2 3-2 0,-1-1-3 15,-5 1-3-15,0 1-5 0,-4-1-2 16,-2 1-2-16,-2 1-4 0,-5-2-1 0,0 3 0 15,-3-2 0-15,-5 1-4 0,0-1 1 16,-3 0 2-16,0 1-2 0,-3-2-5 16,-3 0-12-16,-4 2-10 0,-3-1-26 0,-3-2-85 15,-4 2-205-15,-5-1-123 0,-3-1-53 16,-4-1-25-16,-3-1 7 0,-3-2 76 0</inkml:trace>
  </inkml:traceGroup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28.34025" units="1/cm"/>
          <inkml:channelProperty channel="Y" name="resolution" value="28.33948" units="1/cm"/>
          <inkml:channelProperty channel="T" name="resolution" value="1" units="1/dev"/>
        </inkml:channelProperties>
      </inkml:inkSource>
      <inkml:timestamp xml:id="ts0" timeString="2021-10-06T07:18:57.856"/>
    </inkml:context>
    <inkml:brush xml:id="br0">
      <inkml:brushProperty name="width" value="0.06667" units="cm"/>
      <inkml:brushProperty name="height" value="0.06667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4393DE18-F0F2-4C60-BE5A-9B9BB3D50373}" emma:medium="tactile" emma:mode="ink">
          <msink:context xmlns:msink="http://schemas.microsoft.com/ink/2010/main" type="writingRegion" rotatedBoundingBox="-1121,1286 -908,1286 -908,4039 -1121,4039"/>
        </emma:interpretation>
      </emma:emma>
    </inkml:annotationXML>
    <inkml:traceGroup>
      <inkml:annotationXML>
        <emma:emma xmlns:emma="http://www.w3.org/2003/04/emma" version="1.0">
          <emma:interpretation id="{13239FA8-2DFF-48D1-A880-6ED97B744283}" emma:medium="tactile" emma:mode="ink">
            <msink:context xmlns:msink="http://schemas.microsoft.com/ink/2010/main" type="paragraph" rotatedBoundingBox="-1121,1286 -908,1286 -908,4039 -1121,403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DE2518E-24F7-4B81-96ED-EA602F69492B}" emma:medium="tactile" emma:mode="ink">
              <msink:context xmlns:msink="http://schemas.microsoft.com/ink/2010/main" type="line" rotatedBoundingBox="-1121,1286 -908,1286 -908,4039 -1121,4039"/>
            </emma:interpretation>
          </emma:emma>
        </inkml:annotationXML>
        <inkml:traceGroup>
          <inkml:annotationXML>
            <emma:emma xmlns:emma="http://www.w3.org/2003/04/emma" version="1.0">
              <emma:interpretation id="{AB0CBA51-982F-42EB-A9F1-BEF5A5B61F1B}" emma:medium="tactile" emma:mode="ink">
                <msink:context xmlns:msink="http://schemas.microsoft.com/ink/2010/main" type="inkWord" rotatedBoundingBox="-1121,4024 -1106,4024 -1106,4039 -1121,4039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0 0 0</inkml:trace>
        </inkml:traceGroup>
        <inkml:traceGroup>
          <inkml:annotationXML>
            <emma:emma xmlns:emma="http://www.w3.org/2003/04/emma" version="1.0">
              <emma:interpretation id="{4A1DB2FA-31D2-4BDB-8B4E-213863D2534C}" emma:medium="tactile" emma:mode="ink">
                <msink:context xmlns:msink="http://schemas.microsoft.com/ink/2010/main" type="inkWord" rotatedBoundingBox="-923,1286 -908,1286 -908,1301 -923,1301"/>
              </emma:interpretation>
              <emma:one-of disjunction-type="recognition" id="oneOf1">
                <emma:interpretation id="interp1" emma:lang="" emma:confidence="0">
                  <emma:literal>.</emma:literal>
                </emma:interpretation>
                <emma:interpretation id="interp2" emma:lang="" emma:confidence="0">
                  <emma:literal>v</emma:literal>
                </emma:interpretation>
                <emma:interpretation id="interp3" emma:lang="" emma:confidence="0">
                  <emma:literal>}</emma:literal>
                </emma:interpretation>
                <emma:interpretation id="interp4" emma:lang="" emma:confidence="0">
                  <emma:literal>w</emma:literal>
                </emma:interpretation>
                <emma:interpretation id="interp5" emma:lang="" emma:confidence="0">
                  <emma:literal>3</emma:literal>
                </emma:interpretation>
              </emma:one-of>
            </emma:emma>
          </inkml:annotationXML>
          <inkml:trace contextRef="#ctx0" brushRef="#br0" timeOffset="10144.5802">198-2738 0</inkml:trace>
        </inkml:traceGroup>
      </inkml:traceGroup>
    </inkml:traceGroup>
  </inkml:traceGroup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5999.51074" units="1/in"/>
          <inkml:channelProperty channel="Y" name="resolution" value="15999.51074" units="1/in"/>
          <inkml:channelProperty channel="F" name="resolution" value="3999.51147" units="1/in"/>
          <inkml:channelProperty channel="T" name="resolution" value="1" units="1/dev"/>
        </inkml:channelProperties>
      </inkml:inkSource>
      <inkml:timestamp xml:id="ts0" timeString="2021-10-06T07:25:05.917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75343B4A-E8D7-4C9B-90E9-77F99033F6E3}" emma:medium="tactile" emma:mode="ink">
          <msink:context xmlns:msink="http://schemas.microsoft.com/ink/2010/main" type="writingRegion" rotatedBoundingBox="2727,3085 19960,1207 20406,5295 3172,7173"/>
        </emma:interpretation>
      </emma:emma>
    </inkml:annotationXML>
    <inkml:traceGroup>
      <inkml:annotationXML>
        <emma:emma xmlns:emma="http://www.w3.org/2003/04/emma" version="1.0">
          <emma:interpretation id="{85C18B53-4E43-4F71-B090-0A6EA468F5F0}" emma:medium="tactile" emma:mode="ink">
            <msink:context xmlns:msink="http://schemas.microsoft.com/ink/2010/main" type="paragraph" rotatedBoundingBox="2752,3071 17631,1905 17722,3069 2843,423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E8FCDA8-418C-4D75-AE72-1625BB7396D5}" emma:medium="tactile" emma:mode="ink">
              <msink:context xmlns:msink="http://schemas.microsoft.com/ink/2010/main" type="line" rotatedBoundingBox="2752,3071 17631,1905 17722,3069 2843,4235"/>
            </emma:interpretation>
          </emma:emma>
        </inkml:annotationXML>
        <inkml:traceGroup>
          <inkml:annotationXML>
            <emma:emma xmlns:emma="http://www.w3.org/2003/04/emma" version="1.0">
              <emma:interpretation id="{96E3521A-EE0B-4532-B584-39A307C546EA}" emma:medium="tactile" emma:mode="ink">
                <msink:context xmlns:msink="http://schemas.microsoft.com/ink/2010/main" type="inkWord" rotatedBoundingBox="2752,3071 3906,2981 3997,4145 2843,4235"/>
              </emma:interpretation>
              <emma:one-of disjunction-type="recognition" id="oneOf0">
                <emma:interpretation id="interp0" emma:lang="" emma:confidence="0">
                  <emma:literal>*</emma:literal>
                </emma:interpretation>
                <emma:interpretation id="interp1" emma:lang="" emma:confidence="0">
                  <emma:literal>H</emma:literal>
                </emma:interpretation>
                <emma:interpretation id="interp2" emma:lang="" emma:confidence="0">
                  <emma:literal>A</emma:literal>
                </emma:interpretation>
                <emma:interpretation id="interp3" emma:lang="" emma:confidence="0">
                  <emma:literal>D</emma:literal>
                </emma:interpretation>
                <emma:interpretation id="interp4" emma:lang="" emma:confidence="0">
                  <emma:literal>5</emma:literal>
                </emma:interpretation>
              </emma:one-of>
            </emma:emma>
          </inkml:annotationXML>
          <inkml:trace contextRef="#ctx0" brushRef="#br0">-1669 963 254 0,'-32'-20'365'0,"5"2"51"16,6 1-14-16,5 1-60 0,5 0-62 0,5 0-75 16,7 0-61-16,8-4-43 0,6-1-28 15,7-2-21-15,7 1-15 0,6-5-12 0,8 0-7 16,7-1-9-16,3-2-5 0,8-1-1 15,3-1 0-15,5-1 0 0,4 0-3 16,1 1-13-16,2-2-50 0,-2 3-90 0,-2 0-109 16,-6 2-127-16,-4 2-64 0,-3 3-21 15,-3 3 30-15,-4 4 78 0</inkml:trace>
          <inkml:trace contextRef="#ctx0" brushRef="#br0" timeOffset="-332.019">-1486-54 34 0,'0'20'281'15,"1"6"75"-15,2 5 63 0,2 9-52 0,4 5-39 16,0 8-39-16,1 6-59 0,1 4-69 16,0 5-62-16,1 6-44 0,-1 1-21 0,2 1-12 15,-4-4-9-15,2-2-6 0,-1-9-3 16,-1-6-3-16,1-10-13 0,-2-9-14 15,2-10-41-15,-2-10-101 0,0-10-119 0,1-10-109 16,-1-12-49-16,-1-8-17 0,-2-9 24 16,-1-6 92-16</inkml:trace>
          <inkml:trace contextRef="#ctx0" brushRef="#br0" timeOffset="-164.0094">-1345 326 185 0,'-1'12'310'0,"1"8"14"0,1 9-4 16,5 2-18-16,1 5-46 0,1 5-59 0,4 2-62 15,1 5-45-15,0-1-25 0,1 0-23 16,1 4-17-16,0-3-10 0,-1 0-6 15,0-2-2-15,-3-3-1 0,-3-3-5 0,-4-5-22 16,-4-4-61-16,-5-6-86 0,-9-3-82 16,-8-5-98-16,-5-6-49 0,-5-6-3 0,-7-5 44 15</inkml:trace>
        </inkml:traceGroup>
        <inkml:traceGroup>
          <inkml:annotationXML>
            <emma:emma xmlns:emma="http://www.w3.org/2003/04/emma" version="1.0">
              <emma:interpretation id="{7F243FF5-964A-4FF1-A1A4-ECAF4F319510}" emma:medium="tactile" emma:mode="ink">
                <msink:context xmlns:msink="http://schemas.microsoft.com/ink/2010/main" type="inkWord" rotatedBoundingBox="4583,3057 8504,2750 8570,3596 4650,3903"/>
              </emma:interpretation>
              <emma:one-of disjunction-type="recognition" id="oneOf1">
                <emma:interpretation id="interp5" emma:lang="" emma:confidence="1">
                  <emma:literal/>
                </emma:interpretation>
              </emma:one-of>
            </emma:emma>
          </inkml:annotationXML>
          <inkml:trace contextRef="#ctx0" brushRef="#br1" timeOffset="-211202.0801">883 267 196 0,'3'-6'387'0,"1"-2"53"16,1 0 42-16,0 1-58 0,-1-2-109 16,0 2-81-16,0-1-55 0,0 1-36 15,0 0-16-15,-1 0 1 0,-2 2 22 0,-1 0 22 16,0 0 35-16,0 3 33 0,0-2 18 15,-1 3-2-15,0-2-18 0,-2 3-22 0,-1 0-40 16,-2 0-47-16,-3 1-43 0,-4 2-32 16,-2 2-21-16,-4 0-17 0,-3 3-9 15,-2 2-5-15,2 2-2 0,-2 2 3 0,0 2-3 16,4 3-2-16,0-2-2 0,5 4 4 15,2-1 0-15,4 0-5 0,4 1 1 0,2-1 0 16,6 0-3-16,4-1-3 0,4-3-6 16,4-3-1-16,4-1-4 0,4-5 1 0,4-3 3 15,1-1-4-15,4-6 3 0,0-3 1 16,-1-4 3-16,0-3 1 0,-4-1 3 0,-2 1 7 15,-2-5 3-15,-3 1 4 0,-4 1 5 16,-4 0 9-16,-1 1 7 0,-2 1 11 0,-2 1 11 16,-3 5 6-16,-2 0 2 0,1 1-5 15,-1 2-9-15,-1 2-15 0,-1-1-11 16,-1 4-11-16,-1 0-6 0,-1 2-3 0,-1 2 0 15,0 2 2-15,0 3 3 0,-1-1 1 16,0 2-1-16,0 2-1 0,2 0-3 0,0 0-16 16,2 2-37-16,0-3-62 0,2 2-75 15,0-2-76-15,2 0-61 0,3-1-23 16,-1-4-12-16,2-2-20 0,0-2-80 0,1-2-72 15,2-3-17-15,-2-3-1 0,3-2 23 0,0-3 70 16</inkml:trace>
          <inkml:trace contextRef="#ctx0" brushRef="#br1" timeOffset="-210612.0463">1282 222 320 0,'3'0'449'0,"-2"-2"38"0,0 2 23 16,-1 2-90-16,0-2-149 0,2 1-102 0,-1 2-58 15,-1 0-28-15,2 1-8 0,-1 1 4 16,0 0 14-16,1 1 32 0,0 3 26 0,3 0 37 15,-3 1 35-15,2 0 6 0,2 0-11 16,-2-1-27-16,0 4-29 0,0-2-41 16,0 2-47-16,-1-2-23 0,0 2-17 0,0-3-10 15,-2 3-5-15,0-3-3 0,-1-1-2 16,0-2 0-16,0-2 5 0,0-1 12 0,0-1 22 15,0-1 28-15,-1 0 28 0,0-4 15 16,-2-2 5-16,-1-1-11 0,0-5-20 0,-2-2-30 16,2-3-30-16,0-2-17 0,0-1-10 15,2-2-7-15,1 0-1 0,2 0-4 0,2 2 1 16,0-2-1-16,2 6-2 0,2-1-1 15,2 3-1-15,0 2 1 0,1 3 0 0,2 1 0 16,2 2 3-16,2 4 0 0,4 3 1 16,2 1 0-16,1 4 2 0,0 2-1 15,1 2 2-15,-2 0 1 0,-3 0-2 0,-1 2 2 16,-3-1-1-16,-3 1 2 0,-2-1-2 15,-3-1 0-15,-2 0-2 0,0-4 1 0,-4 1 0 16,0-2 0-16,1-2 0 0,-2-1 1 16,0-1 1-16,-2-1 0 0,0-4-1 15,-3-3-3-15,1-3-2 0,0-3-5 0,0-4-4 16,1-2 0-16,2-2-1 0,2-1 3 15,2 0 0-15,1 0 2 0,2 4 1 0,2 1 2 16,2 1 3-16,2 4-2 0,2 3 0 16,2 1 3-16,2 4 0 0,1 4-2 15,3 4 0-15,0 1 3 0,2 3 1 16,-2 5 1-16,1 2 2 0,-4 0-3 0,2 4-1 15,-5 0-4-15,0 2-10 0,-3-1-44 0,-2 0-93 16,-2-3-126-16,-4 1-90 0,-1-4-60 16,0-4-92-16,-2-5-125 0,-4-2-65 0,-2-5 43 15,0-2 48-15,0-5 37 0,0-2 90 16</inkml:trace>
          <inkml:trace contextRef="#ctx0" brushRef="#br1" timeOffset="-210158.0203">1884 186 378 0,'3'-3'438'0,"2"3"43"0,2 4 32 0,3-1-127 16,1 5-122-16,4 1-76 0,-1 4-46 15,4 3-18-15,1-1 19 0,2 5 45 0,-1 3 60 16,0 2 38-16,0-1 42 0,-1 3 15 16,-1 0-17-16,0 1-37 0,-3-2-52 15,-2 0-37-15,-1 0-42 0,-2-4-30 0,-3-3-24 16,-2-1-28-16,-1-4-18 0,-1-2-8 15,0-1-1-15,-2-5-1 0,-1 0 2 0,0-2 4 16,-3-4-2-16,-1-2-4 0,-3-2-9 16,-2-4-13-16,-1-4-10 0,-4-3-7 15,-1-7-4-15,-1-4-4 0,-1-7-3 0,-2-4-5 16,0-4-11-16,1-7-7 0,0 0 2 15,3-2-7-15,2-1-1 0,5 1 5 0,3 2 7 16,2 0 6-16,3 5 1 0,1 4 3 16,3 4 4-16,3 7 1 0,2 2 0 0,0 5 0 15,2 7 0-15,3 0 1 0,2 7-2 16,4 5-1-16,-1 3-1 0,3 5 0 0,1 6 0 15,-1 2-2-15,-1 5 2 0,-3 3 0 16,-4 0 2-16,-6 1-2 0,-4 3 2 16,-4-3 2-16,-6 2 0 0,-3-2 1 0,-5-4 1 15,-1 1 1-15,-4-5 1 0,-2-1-3 16,-2-3-21-16,-2-4-37 0,2-3-69 0,-2-1-104 15,0-3-107-15,3-3-83 0,1-1-40 16,5-2-37-16,1-4-89 0,2-2-74 16,4-1 11-16,5-4 38 0,4-2 32 0,4 0 61 15</inkml:trace>
          <inkml:trace contextRef="#ctx0" brushRef="#br1" timeOffset="-209956.0088">2245-217 57 0,'19'-1'309'15,"-1"3"39"-15,-2 2 34 0,1 3-35 0,1 3-88 16,1 6-58-16,0 3-36 0,2 5-26 15,-1 2-23-15,1 3-22 0,0 1-15 0,-1 3-18 16,-1-2-14-16,-1 1-12 0,0 0-11 16,-3-1-6-16,0 0-10 0,-1 1-1 15,-1-3-3-15,-2-3-20 0,0-4-43 0,-2-2-74 16,-1-4-132-16,-1-5-121 0,2-6-65 15,-1-3-16-15,0-7 23 0,2-5 64 0</inkml:trace>
          <inkml:trace contextRef="#ctx0" brushRef="#br1" timeOffset="-211772.1127">333 165 17 0,'4'-4'326'16,"-1"0"57"-16,1 2 44 0,-1-4-13 16,-2 2-68-16,1 1-74 0,0-2-56 15,-2-1-44-15,2 0-35 0,-4-1-32 0,2 0-27 16,-2 0-20-16,0-3-6 0,-1 3-2 15,1-3 19-15,-2 1 22 0,-1 2 18 0,1-3 12 16,-1 2 1-16,-2-2 4 0,1 3-18 16,0 1-23-16,-3-1-20 0,0 1-19 15,-1 1-16-15,-1 3-15 0,-3 1-8 0,-1 2-8 16,-1 1-5-16,-2 5 1 0,0 1 2 15,-1 1-1-15,-1 4-3 0,4-2 4 0,-2 4 0 16,0-2 0-16,0 3 1 0,3-2 0 16,3 1 2-16,-1 0-2 0,4-1-1 15,-1-1 3-15,3-3 0 0,2 1-4 0,2-3-1 16,0 1 0-16,3 0-1 0,0-3-1 15,3-1 0-15,1 0 0 0,2-1 7 0,2 0-1 16,4-3 2-16,2 0 0 0,4-2 4 16,3 0-2-16,1-3 2 0,2 1-2 15,4 1-1-15,1 1-2 0,1 1-3 0,0 1 3 16,0 1-5-16,-1 2-2 0,-1 5 1 15,-2 0 1-15,-3 5 2 0,1 2 0 0,-5 1 3 16,-3 3 6-16,-5 1 5 0,-4 0 3 0,-4 0 6 16,-6 2 2-16,-4-1 3 0,-5 0 5 15,-6-3-4-15,-4 0-2 0,-4-2-6 16,-1-4-3-16,-5-3-6 0,0-1-8 0,1-3-4 15,-1-5-19-15,3-1-37 0,3-1-44 16,1-2-38-16,2-3-27 0,4 0-20 0,4-1-7 16,2-3-16-16,4 0-36 0,3-2-91 15,2 2-106-15,3 3-52 0,3-1-10 16,5 1 30-16,4 2 69 0</inkml:trace>
          <inkml:trace contextRef="#ctx0" brushRef="#br1" timeOffset="-209627.9901">2594-202 115 0,'-6'-7'333'0,"2"1"25"0,1 3 10 16,2-1-67-16,0 1-116 0,1 3-102 0,2 0-86 15,0 0-106-15,1 3-126 0,1 1-70 16,0 1-37-16,4 1-3 0,0 2 25 16</inkml:trace>
          <inkml:trace contextRef="#ctx0" brushRef="#br1" timeOffset="-209777.9986">2686-12 245 0,'-4'-6'380'0,"1"4"42"0,2 2 31 0,-1 4-75 16,2 0-114-16,2 6-68 0,-1-1-43 16,2 5-37-16,1 1-28 0,-1-1-31 15,2 2-19-15,1 2-15 0,-2-2-9 0,3 1-6 16,-2-2-4-16,1 2-1 0,-1-4-5 15,-1 0-20-15,2-4-52 0,-5-1-109 0,1-6-171 16,-2-2-89-16,-3-1-47 0,0-5-5 16,-1-3 38-16</inkml:trace>
          <inkml:trace contextRef="#ctx0" brushRef="#br1" timeOffset="-209277.97">2801-36 148 0,'10'8'412'0,"-2"-2"57"16,1 4 42-16,-3-2-16 0,1 0-151 0,-1 0-101 15,1 0-61-15,-2-1-43 0,-1 2-34 16,-1 0-18-16,1-3-12 0,-1 2-12 0,0-1-16 15,-2-1-14-15,0 2-7 0,1-1-7 16,-1 0-8-16,-1 0-5 0,-1 0-5 16,-1 2-10-16,0-3-24 0,-2 2-17 0,-1-1-12 15,1-3-5-15,0-1-2 0,-1-3 9 16,2-2 19-16,-1-3 16 0,2-5 11 0,2 0 7 15,2-4 3-15,2 2 4 0,1-2 2 16,2 1 6-16,3-1 4 0,1 2 5 16,3 0 4-16,2 2 8 0,2 4 6 0,1 0 13 15,5 3 12-15,1 3 12 0,2 3 3 16,1 2 5-16,-1 2 0 0,1 2-15 0,-2 4-13 15,-3-2-12-15,-1 2-11 0,-4 1-12 16,0 0-24-16,-4-1-32 0,-3 3-40 0,-2-3-30 16,-2-1-40-16,-1-2-92 0,-2 1-155 15,-3-5-102-15,2-1-34 0,-2-1-13 0,2-6 20 16,2 0 83-16</inkml:trace>
          <inkml:trace contextRef="#ctx0" brushRef="#br1" timeOffset="-208627.9329">3496-22 334 0,'1'-3'464'0,"1"-1"44"16,-2-1 25-16,1 3-84 0,-1-2-159 16,0 2-110-16,0-1-62 0,-1 0-34 0,1 1-20 15,-2 1-14-15,1-2-7 0,1 2-6 0,-1 0-6 16,1 0-9-16,-3 1-2 0,3-2-1 15,-3 1-3-15,3 1-3 0,-1 0-3 0,-1 0 0 16,2 0-2-16,-2 0-2 0,0 0 3 16,1 1-3-16,-2 1-1 0,-1-2-4 15,1 2 1-15,-1-1-1 0,0 1-4 0,-3-1 3 16,0 0 2-16,0 1 5 0,0 0 1 15,3-1 5-15,-1 0 3 0,1 1 2 0,-2-1-2 16,2 2 1-16,-1 0-3 0,-2 0-4 16,1 3-3-16,-1-2-3 0,2 6-1 15,-2-3-2-15,1 3-1 0,0 1 1 0,0-1 1 16,2 3-1-16,0-3-1 0,0 0-1 15,1-1 1-15,0-1-1 0,0-2 2 0,3-1 7 16,0-1 19-16,0-3 11 0,3-1 10 16,1-2 2-16,5-2 1 0,-1-4-4 15,3 1-16-15,3-2-8 0,-2 0-7 0,3 1-2 16,-1 0 0-16,0 0 4 0,-1 5 19 15,4 0 23-15,-1 5 36 0,5 2 42 0,0 6 39 16,1 1 31-16,1 5 0 0,0 5-11 16,2 2-24-16,-2 3-34 0,-1 3-38 15,-2 0-31-15,-5 4-21 0,-3 1-14 0,-4-2-11 16,-6 1-6-16,-6-1-7 0,-7 0-7 15,-6-2-23-15,-6-2-30 0,-5-2-30 0,-3-4-32 16,-4-3-19-16,0-7-4 0,-1-3 13 16,1-7 32-16,4-5 32 0,1-7 50 15,5-5 48-15,4-8 38 0,6-4 45 0,5-7 30 16,5-2 21-16,4-3-1 0,5 0-16 15,7-2-27-15,5-1-35 0,8 3-32 0,4 1-25 16,11 2-21-16,4 4-12 0,3 3-6 16,4 3-10-16,-1 8-26 0,-1 2-42 0,-1 3-71 15,-4 6-114-15,-5 2-111 0,-5 3-65 16,-4 2-54-16,-5 3-150 0,-9 1-99 0,-6 3 26 15,-9 2 63-15,-5 0 47 0,-6 1 67 16</inkml:trace>
        </inkml:traceGroup>
        <inkml:traceGroup>
          <inkml:annotationXML>
            <emma:emma xmlns:emma="http://www.w3.org/2003/04/emma" version="1.0">
              <emma:interpretation id="{D38F270E-B8CE-4EE8-8329-7E47FD2A4CA2}" emma:medium="tactile" emma:mode="ink">
                <msink:context xmlns:msink="http://schemas.microsoft.com/ink/2010/main" type="inkWord" rotatedBoundingBox="9202,2703 11062,2557 11107,3131 9247,3277">
                  <msink:destinationLink direction="with" ref="{BAC51427-E13F-49E9-BB30-4D35E96D4A34}"/>
                </msink:context>
              </emma:interpretation>
              <emma:one-of disjunction-type="recognition" id="oneOf2">
                <emma:interpretation id="interp6" emma:lang="" emma:confidence="1">
                  <emma:literal/>
                </emma:interpretation>
              </emma:one-of>
            </emma:emma>
          </inkml:annotationXML>
          <inkml:trace contextRef="#ctx0" brushRef="#br1" timeOffset="-207729.8814">4687-122 49 0,'1'-3'339'15,"2"0"59"-15,0 0 49 0,1 0-19 16,0-3-66-16,0 2-80 0,2-2-60 0,-1 2-44 15,-1 1-20-15,0 0-4 0,-1 0 14 16,0 0 26-16,0 2 30 0,-3 0 25 0,1-1 10 16,-1 2-13-16,0 0-28 0,-1 2-37 15,1-1-37-15,-3 0-35 0,0 2-23 0,0 0-6 16,-2 3 11-16,-3 4 14 0,-2 0 12 15,-1 4 6-15,0 2-8 0,0 5-18 0,0-1-26 16,1 1-22-16,3 1-21 0,2-1-13 16,2 1-4-16,3-2-4 0,6-2-3 15,1-1-1-15,5-1-1 0,3-3-3 0,6-3-6 16,3-4-11-16,4-2-14 0,2-5-20 15,2-3-16-15,1-5-10 0,-2-3-4 0,0-2 7 16,-2-2 14-16,-3-2 18 0,-4 2 16 16,-3 0 13-16,-2 0 10 0,-2 5 6 15,-4-1 10-15,-2 2 11 0,-2 4 12 0,-3-1 7 16,0 0 5-16,-2 4-1 0,1 0-7 15,-3 2-11-15,0 0-13 0,0 2-6 0,0 0-9 16,-2 2-2-16,1 2 1 0,1 0-2 16,-2 1 3-16,2 0-1 0,2 1 1 15,-1-3-2-15,3 2-2 0,-1 0 1 0,3-2 0 16,0-2 3-16,0-1 3 0,2-1 4 15,0-1 1-15,3-1 4 0,-1-2 8 0,-2-2 12 16,1 2 15-16,-3-2 17 0,0 2 15 16,-2-2 10-16,-1 3 1 0,-2-3-7 15,1 2-12-15,-2-1-13 0,-2 1-16 0,2 1-10 16,-3-1-11-16,1-1-8 0,0 1-11 15,0 1-17-15,-1 0-40 0,0 0-78 0,2 2-173 16,-1-2-133-16,4 3-112 0,0-4-156 16,4 2-167-16,2 0-29 0,2 0 115 15,4-1 105-15,2 0 98 0,2 1 163 0</inkml:trace>
          <inkml:trace contextRef="#ctx0" brushRef="#br1" timeOffset="-207398.8626">5413-311 78 0,'-4'-20'377'0,"1"3"40"16,0-1 23-16,1 5-12 0,2-1-157 16,-2 2-119-16,2 0-84 0,2 2-74 0,0 3-93 15,2-2-131-15,1 3-109 0,0 2-56 16,2 1-18-16,3 0 20 0,-1 3 62 0</inkml:trace>
          <inkml:trace contextRef="#ctx0" brushRef="#br1" timeOffset="-207527.8699">5417-186 126 0,'4'0'439'0,"-1"1"43"15,1 1 25-15,-1 0 26 0,1 3-187 16,-1 3-112-16,2 3-47 0,-1 2 12 0,0 1 24 15,1 4 2-15,-3-2-2 0,2 3-22 16,-1 1-29-16,1-1-51 0,0 3-45 16,-1-2-26-16,-1-1-19 0,-1 1-11 0,0-2-10 15,1-3-14-15,-1-1-50 0,-1-3-65 16,0-2-56-16,-1-4-56 0,-2-5-137 0,-1-5-197 15,-3-5-63-15,-1-6 4 0,-1-1 26 16,3-4 38-16,-1-2 130 0</inkml:trace>
          <inkml:trace contextRef="#ctx0" brushRef="#br1" timeOffset="-206704.8229">5641-195 281 0,'-3'4'447'0,"1"-2"45"0,2-2 33 16,2 2-72-16,3-4-138 0,1 2-84 0,5-2-30 15,3 0 6-15,3-1 31 0,3 0 38 16,4 1 27-16,0-2 3 0,3 2-21 16,1-2-42-16,1 0-54 0,0 1-57 0,-1 0-46 15,-2 3-36-15,-3 0-25 0,-2 3-16 16,0-1-16-16,-5 3-22 0,-2 1-18 0,-2 3-19 15,-2 2-33-15,-3 2-40 0,-2 4-29 16,-2 0-16-16,-3 0-12 0,0 2 0 16,0-4 22-16,0-1 36 0,0-2 37 0,1-5 42 15,1 1 59-15,-1-3 60 0,2-5 46 16,2-4 37-16,4-5 28 0,0-4 26 0,2-5-8 15,3-2-26-15,1-1-26 0,0-1-24 16,3 0-15-16,0 3-23 0,1-1-12 16,-1 2-9-16,0 3-3 0,0 3-4 0,0 3-5 15,0 2-3-15,-1 4-2 0,3 4 2 0,0 3 0 16,0 4-1-16,0 2-3 0,1 6-6 15,-5 0-8-15,2 3-8 0,-4 3-12 0,-2-1-23 16,-1 1-68-16,-2 0-122 0,-5-3-112 16,1 1-84-16,-5-4-187 0,-1-4-177 15,-3-2-41-15,-2-5 65 0,1-4 83 0,-1-2 67 16,-1-4 185-16</inkml:trace>
          <inkml:trace contextRef="#ctx0" brushRef="#br1" timeOffset="-207163.8491">5685-464 45 0,'0'1'431'0,"0"1"59"0,-1-1 34 16,-1-1 19-16,2 1-147 0,0 2-150 16,2-1-74-16,-1 4 8 0,2 4 32 15,0 3 49-15,1 3 46 0,1 3 28 0,4 3-2 16,0 2-53-16,4 2-55 0,-1 3-65 15,2 0-52-15,1 3-43 0,0-1-27 0,0 1-15 16,-1 1-14-16,1-3-22 0,-3-1-78 16,1-4-116-16,-4 1-91 0,1-6-70 15,-2-5-117-15,-1-2-209 0,-4-6-48 0,-3-4 52 16,-3-3 55-16,-1-5 50 0,-2-3 111 15</inkml:trace>
        </inkml:traceGroup>
        <inkml:traceGroup>
          <inkml:annotationXML>
            <emma:emma xmlns:emma="http://www.w3.org/2003/04/emma" version="1.0">
              <emma:interpretation id="{24B9508C-77B0-4FA4-8725-AAC0E95B6007}" emma:medium="tactile" emma:mode="ink">
                <msink:context xmlns:msink="http://schemas.microsoft.com/ink/2010/main" type="inkWord" rotatedBoundingBox="12007,2498 17642,2057 17700,2794 12065,3236">
                  <msink:destinationLink direction="with" ref="{BAC51427-E13F-49E9-BB30-4D35E96D4A34}"/>
                </msink:context>
              </emma:interpretation>
              <emma:one-of disjunction-type="recognition" id="oneOf3">
                <emma:interpretation id="interp7" emma:lang="" emma:confidence="1">
                  <emma:literal/>
                </emma:interpretation>
              </emma:one-of>
            </emma:emma>
          </inkml:annotationXML>
          <inkml:trace contextRef="#ctx0" brushRef="#br1" timeOffset="-204977.7241">9404-453 260 0,'1'-6'460'0,"0"0"45"16,-2-1 27-16,-2 4-52 0,-1 0-172 16,-3-1-123-16,-2 4-71 0,-5 0-39 0,-3 4-19 15,-2-1-4-15,-4 2 0 0,-2 2-2 16,-2 2-5-16,0-2-5 0,1 3-6 0,0 0-12 15,1 2-8-15,2-2-8 0,4 0-4 16,2-1 0-16,5-2-2 0,4-1-1 16,4 1 0-16,6-3 3 0,5-1 1 0,10-2-2 15,5-2 0-15,7-6 1 0,5 1-1 16,2-4-3-16,-2 0 1 0,-1 1 8 0,-4-1 29 15,-6 0 59-15,-2 0 82 0,-6 4 74 16,-3 0 55-16,-2 2 29 0,-3 2-6 16,-2 0-47-16,1 0-77 0,-5 1-69 0,-1 2-54 15,0 2-36-15,0 0-22 0,-1 4-11 16,-2 2-5-16,0 5-4 0,-1-1-3 0,2 2 2 15,-1 2-3-15,0 2-3 0,3 1 1 16,3 2-11-16,0-3-27 0,2 1-75 16,2 0-95-16,3-1-93 0,2-3-62 0,3-1-37 15,3-5-45-15,1-1-101 0,3-5-69 16,3-4 7-16,1-3 18 0,3-4 20 0,0-3 64 15</inkml:trace>
          <inkml:trace contextRef="#ctx0" brushRef="#br1" timeOffset="-204787.7132">9851-560 349 0,'-5'-4'426'0,"0"2"31"0,-2 3 23 0,-1 4-112 16,-2 2-127-16,1 3-86 0,-4 4-42 16,2 4-28-16,-1 1-20 0,2 3-20 15,1 0-15-15,2 2-14 0,1 1-7 0,3 0-3 16,1 0-3-16,3-1-2 0,3 0-4 15,2-5-19-15,3 0-51 0,4-6-94 0,0-1-179 16,5-7-94-16,3-3-48 0,1-3-7 16,3-4 37-16</inkml:trace>
          <inkml:trace contextRef="#ctx0" brushRef="#br1" timeOffset="-205367.7464">7418-417 16 0,'3'-4'407'0,"1"-2"60"16,1 2 40-16,2 2 25 0,3 1-131 0,1 1-137 16,4 1-75-16,1 1-19 0,2 5 22 15,3 2 51-15,1 2 37 0,0 1 19 0,1 4-3 16,1 1-30-16,-2-1-52 0,-3 4-70 15,-1 2-49-15,-3 0-35 0,-3 1-22 0,-5 2-12 16,-4 0-6-16,-3 2-4 0,-6-4-1 16,0-1-2-16,-3-6 8 0,-2-3 12 15,-1-4 9-15,-2-6 17 0,0-3 8 0,1-6 13 16,-2-2 2-16,2-6-5 0,1 1-10 15,4-7-16-15,1 2-13 0,5-2-22 0,4 0-37 16,3-1-66-16,5 0-111 0,2 2-112 16,5 0-78-16,2 2-45 0,3 1-45 15,3 1-54-15,-2 3-72 0,2 1-1 0,0 2 16 16,1 3 22-16,0 1 52 0,-1 2 105 15</inkml:trace>
          <inkml:trace contextRef="#ctx0" brushRef="#br1" timeOffset="-205363.7462">7965-311 156 0,'0'6'315'0,"0"-2"52"15,0 2 9-15,2-3-25 0,0 2-45 0,4-1-35 16,-1-3-39-16,5 0-35 0,0-1-29 16,3-1-34-16,4-3-36 0,-1-2-24 15,4 0-15-15,-1-3-15 0,0-2-13 0,-4 0 5 16,-1-3 16-16,-4 1 20 0,-3-3 23 15,-5 2 27-15,-3-1 22 0,-3 2 5 0,-2 2-11 16,-3 2-16-16,-5 0-25 0,-3 5-25 16,-2 2-26-16,-3 4-23 0,-4 5-9 15,0 2-7-15,-2 5-1 0,2 2-4 0,1 1 4 16,3 1-2-16,3 4 1 0,4 0-2 15,4-1-1-15,6 1 4 0,5 0 0 0,5-2 5 16,6 1 4-16,8-1 7 0,6-3 7 16,9-1 1-16,6-5 0 0,9-5-3 15,0-4-7-15,2-8-12 0,-2-1-10 0,0-4-11 16,-7-3-7-16,-2-3 3 0,-7-2 1 15,-4 0 6-15,-4 2 7 0,-3-1 20 0,-6 3 39 16,-2 3 46-16,-3 0 44 0,-4 2 27 16,0 4 20-16,-3 1-6 0,0 3-32 0,-1-1-46 15,-1 5-34-15,0 1-11 0,-1 4 0 16,1 3 2-16,-2 4 3 0,2 3 9 0,0 1-3 15,0 4-14-15,1 0-17 0,0 1-11 16,2 3-6-16,0-1-13 0,-1 1-3 16,0 0-3-16,1-3-2 0,-2 0-1 0,0-3-1 15,0-2 1-15,-2-5-1 0,2-1-1 16,-3-2 4-16,1-4 3 0,0 1-2 0,-1-4 6 15,0-3-1-15,0-6 1 0,0-1-2 16,-1-6-5-16,0-4-3 0,1-5-7 16,-2-6-7-16,1-1-12 0,1-8-15 0,1 0-11 15,1-5-13-15,2 1-9 0,1-1-2 16,2 1 6-16,1 4 13 0,2 0 10 0,-2 7 12 15,2 3 12-15,-3 5 13 0,1 3-3 16,-2 5-1-16,0 6 2 0,1 2 1 16,2 8-1-16,0 4-5 0,1 7 5 0,1 4 2 15,0 5 0-15,-2 4 4 0,0 2 0 16,-4 1 1-16,-2-2 2 0,-3 1 1 0,0-4-2 15,-3-2-1-15,-1-5-7 0,0-3-29 16,-3-4-86-16,0-5-129 0,-1-5-101 16,0-7-64-16,1-3-62 0,0-7-118 0,1-3-104 15,2-4 23-15,0-7 48 0,3 0 35 16,4-5 52-16,-1-2 139 0</inkml:trace>
          <inkml:trace contextRef="#ctx0" brushRef="#br1" timeOffset="-205362.7461">8731-700 258 0,'10'-3'407'15,"-2"4"53"-15,2 4 36 0,-1 2-87 0,2 7-121 16,2 3-80-16,-1 5-64 0,0 4-49 15,1 3-32-15,1 2-21 0,-1 4-12 0,1 3-10 16,0-1-3-16,1 3-7 0,-1 2-3 16,-1-1-5-16,0 1-4 0,1 1-15 15,-1-5-42-15,0-3-54 0,-1-3-116 0,-1-8-156 16,0-3-81-16,0-11-33 0,3-3 16 15,2-7 46-15</inkml:trace>
          <inkml:trace contextRef="#ctx0" brushRef="#br1" timeOffset="-204472.6952">10042-346 148 0,'0'0'410'0,"1"0"41"0,-1 0 26 16,0 0-38-16,2 2-131 0,-1-2-110 0,2 1-62 15,2 2-30-15,1-2-9 0,1 1 15 16,2 0 15-16,1-1 16 0,2-1 14 0,3-1 7 15,3-3-4-15,3-1-26 0,1-4-29 16,0 0-31-16,1-3-29 0,-4-3-18 16,-1 0 2-16,-3-2 19 0,-5-1 25 0,-2 1 37 15,-5-1 39-15,-2 0 37 0,-2 5 17 16,-2-1-7-16,-4 4-18 0,-2 3-35 0,-4 0-41 15,-3 7-35-15,-2 2-29 0,-4 6-19 16,-1 2-10-16,1 5-5 0,0 3-1 16,1 3-3-16,3 1 1 0,2 4 1 0,3 0-1 15,2 1-1-15,4 1-12 0,5-3-29 16,2-2-61-16,4-2-72 0,4-4-83 0,6-3-77 15,5-4-48-15,3-7-62 0,1-4-109 16,4-7-93-16,-1-4-3 0,-2-2 34 16,1-5 35-16,-1-1 78 0</inkml:trace>
          <inkml:trace contextRef="#ctx0" brushRef="#br1" timeOffset="-203940.6648">10408-472 366 0,'13'-17'467'0,"0"2"43"15,-4 4 30-15,0 1-97 0,-3 2-134 16,0 4-90-16,-2 0-32 0,0 2 6 16,0 2 30-16,0 4 33 0,2 2 30 0,-1 1 27 15,0 0-9-15,0 3-22 0,-1 1-39 16,-1 1-45-16,0 0-42 0,-1 2-48 0,-2-2-31 15,0 2-22-15,0-1-16 0,-1 3-13 16,0-3-6-16,-1 3-7 0,0 0-1 0,-4-2-5 16,1 1-2-16,-2-2-3 0,1 0-2 15,-1-3 0-15,2-1 0 0,1-2 3 0,1-4 1 16,0-3 3-16,3-1 7 0,0-5 3 15,2-5 0-15,2-3 0 0,1-6 2 0,3-2-5 16,2-4-7-16,1-1-3 0,1-1-1 16,1 1-4-16,1 3 0 0,-1 0 0 0,0 3 0 15,-2 3-2-15,1 3 0 0,-2 3 0 16,1 3-2-16,0 4-1 0,-2 1-1 15,4 4 1-15,-2 2 1 0,1 5-2 0,0 2 2 16,1 3 2-16,-1 1 2 0,-2 5-1 16,-2 0 1-16,-1 1-2 0,-2 1-3 15,0-2-3-15,-3-1-12 0,0-1-12 0,-1-3-13 16,-1-3-6-16,1-1 1 0,1-3 4 15,-2-5 5-15,3-1 8 0,-1-4 12 0,2-3 9 16,2-3 0-16,1-4 2 0,1-3 4 16,2-2 6-16,1 0 5 0,0 2 4 0,0 1 5 15,0 0 6-15,-2 4 5 0,1 2 2 16,0 2-1-16,-1 3 3 0,1 2 1 0,1 5 1 15,0 2-2-15,0 2 0 0,0 5-2 16,0 1-3-16,1 4-4 0,-1 2-6 16,0 2-5-16,0 1-1 0,-1 1-4 0,-2 1-8 15,-1-1-30-15,0 1-71 0,-2-3-129 16,1-2-113-16,-2-2-72 0,2-4-92 0,-4-5-180 15,2-3-82-15,1-3 49 0,-1-2 69 16,4-4 52-16,0-2 84 0</inkml:trace>
          <inkml:trace contextRef="#ctx0" brushRef="#br1" timeOffset="-203632.6471">11211-424 21 0,'5'0'406'0,"-1"-1"67"0,-1-1 39 16,1 2 24-16,0-2-133 0,3 0-137 0,0-1-79 15,1 0-39-15,3-1-13 0,0-2 4 16,3 2 5-16,1-4 1 0,2-1-4 0,-1 1-3 15,1-4 6-15,-1 1 14 0,-1 0 23 16,-2-2 24-16,-4 3 24 0,0-4 11 0,-4 5-7 16,-2 0-24-16,-2 2-29 0,-1 3-34 15,-1 0-38-15,-5 3-32 0,-2 4-23 0,-3 0-23 16,-4 6-16-16,-3 4-8 0,-1 4-4 15,-2 2-1-15,1 4 0 0,-1 2 2 0,2 3-2 16,1-1 3-16,4 1-1 0,3 2 0 16,1-5-3-16,5 1-11 0,5-4-18 0,3-5-40 15,4-1-85-15,4-8-129 0,4-4-106 16,4-8-87-16,2-4-158 0,1-9-154 15,0-3-20-15,-2-4 74 0,-1-2 81 0,-1-3 81 16,0-3 169-16</inkml:trace>
          <inkml:trace contextRef="#ctx0" brushRef="#br1" timeOffset="-203097.6165">11530-649 336 0,'2'-4'446'0,"1"1"40"15,0 0 33-15,1 3-88 0,0 0-148 16,2 3-95-16,-1 0-34 0,1 1 10 16,1 3 38-16,-2 0 42 0,3 2 34 0,-1 0 30 15,1 2 16-15,-1 1-15 0,2 0-47 16,-3-1-55-16,3 3-42 0,-4 0-41 0,-1-2-39 15,0 0-37-15,-1 1-21 0,-1-2-12 16,-1-1-9-16,0-1-4 0,1-3-3 0,-2-1 1 16,1 0-3-16,0-3-3 0,-1-2-25 15,3-2-36-15,-1-7-32 0,3 0-23 16,2-7-10-16,4 0-5 0,0-1 26 0,3-3 35 15,-2 4 35-15,2 3 31 0,-2-1 20 16,-1 4 12-16,-1 2 17 0,-2 2 19 0,0 4 19 16,1 3 22-16,-1 4 20 0,0 3 25 15,-1 3 13-15,1 4-3 0,0 1-14 16,1 1-21-16,0 2-27 0,4 0-29 0,-1 0-24 15,2-3-15-15,0-1-11 0,2-4-14 16,1-2-39-16,3-7-52 0,2-3-48 16,3-8-38-16,3-4-17 0,-1-6-6 0,-1-4 28 15,-1-2 48-15,-2-5 48 0,-2-2 31 0,-3-4 21 16,0-2 15-16,-3-3 9 0,-1 0 19 15,-2 5 35-15,-1 4 44 0,-4 5 38 0,0 5 31 16,-3 5 11-16,0 1-8 0,-1 6-34 16,-3 4-37-16,0 4-38 0,0 4-24 0,-3 8-6 15,0 6 1-15,0 7 8 0,2 5 8 16,0 4 7-16,2 7 1 0,3 0 0 15,3 5-6-15,1 2-5 0,3 2-10 0,3-1-6 16,0 0-6-16,1 0-11 0,-1-4-14 16,-2-1-30-16,-2-8-49 0,-5-5-92 0,-2-6-168 15,-4-7-128-15,-6-8-201 0,-4-6-196 16,-4-8-71-16,-3-4 28 0,0-7 133 15,-1-3 111-15,1-4 202 0</inkml:trace>
          <inkml:trace contextRef="#ctx0" brushRef="#br1" timeOffset="-202965.609">12188-530 253 0,'-2'-25'489'15,"4"2"71"-15,3 0 84 0,6 3 78 0,2 2-144 16,7 0-85-16,6 2-53 0,5 1-52 15,9 3-71-15,7-2-101 0,8 4-83 0,4 2-77 16,6-1-119-16,1 2-141 0,0 2-100 16,-2-1-130-16,-2-3-252 0,-5 2-113 0,-4 0 11 15,-5 1 83-15,-4 2 71 0,-6-1 114 16</inkml:trace>
        </inkml:traceGroup>
      </inkml:traceGroup>
    </inkml:traceGroup>
    <inkml:traceGroup>
      <inkml:annotationXML>
        <emma:emma xmlns:emma="http://www.w3.org/2003/04/emma" version="1.0">
          <emma:interpretation id="{5B1A774D-26E8-464A-96B9-EBE3B1CDF67C}" emma:medium="tactile" emma:mode="ink">
            <msink:context xmlns:msink="http://schemas.microsoft.com/ink/2010/main" type="paragraph" rotatedBoundingBox="3151,5958 20275,4092 20406,5295 3282,716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5CFAD02-1E0E-49E6-8189-D7F19BB93377}" emma:medium="tactile" emma:mode="ink">
              <msink:context xmlns:msink="http://schemas.microsoft.com/ink/2010/main" type="line" rotatedBoundingBox="3151,5958 20275,4092 20406,5295 3282,7161"/>
            </emma:interpretation>
          </emma:emma>
        </inkml:annotationXML>
        <inkml:traceGroup>
          <inkml:annotationXML>
            <emma:emma xmlns:emma="http://www.w3.org/2003/04/emma" version="1.0">
              <emma:interpretation id="{A8818C44-C75D-4BBB-8660-677564189B6A}" emma:medium="tactile" emma:mode="ink">
                <msink:context xmlns:msink="http://schemas.microsoft.com/ink/2010/main" type="inkWord" rotatedBoundingBox="3158,6021 4480,5877 4587,6865 3265,7009"/>
              </emma:interpretation>
              <emma:one-of disjunction-type="recognition" id="oneOf4">
                <emma:interpretation id="interp8" emma:lang="" emma:confidence="0">
                  <emma:literal>He</emma:literal>
                </emma:interpretation>
                <emma:interpretation id="interp9" emma:lang="" emma:confidence="0">
                  <emma:literal>Hw</emma:literal>
                </emma:interpretation>
                <emma:interpretation id="interp10" emma:lang="" emma:confidence="0">
                  <emma:literal>Ho</emma:literal>
                </emma:interpretation>
                <emma:interpretation id="interp11" emma:lang="" emma:confidence="0">
                  <emma:literal>Hu</emma:literal>
                </emma:interpretation>
                <emma:interpretation id="interp12" emma:lang="" emma:confidence="0">
                  <emma:literal>Hr</emma:literal>
                </emma:interpretation>
              </emma:one-of>
            </emma:emma>
          </inkml:annotationXML>
          <inkml:trace contextRef="#ctx0" brushRef="#br0" timeOffset="1108.0633">-1145 3492 200 0,'-51'65'478'0,"7"-7"60"0,7-7 35 16,6-6 28-16,8-5-222 0,9-6-114 15,10-5-47-15,12-7-26 0,14-5-15 0,13-13-16 16,17-8-22-16,15-13-27 0,15-9-85 16,11-12-110-16,13-10-89 0,5-10-152 0,5-3-185 15,2-4-120-15,2-2-20 0,-1 0 38 0,-2 0 54 16,-4 2 129-16</inkml:trace>
          <inkml:trace contextRef="#ctx0" brushRef="#br0" timeOffset="938.0536">-1338 3461 269 0,'-22'-17'424'0,"7"1"39"0,3 3 20 15,6-1-91-15,5-1-131 0,8 2-102 16,6-6-64-16,8 0-36 0,8-4-19 15,8 0-13-15,7-3-8 0,7-2-6 0,7-1-6 16,4-3-8-16,2-1-32 0,1 4-87 16,-3-1-126-16,-4 3-133 0,-6 1-68 0,-7 3-31 15,-6 1 10-15,-9 6 74 0</inkml:trace>
          <inkml:trace contextRef="#ctx0" brushRef="#br0" timeOffset="616.0351">-1341 3074 23 0,'-4'-31'401'0,"0"4"64"16,0 1 40-16,1 3 20 0,2 4-148 15,1 3-136-15,3 7-97 0,2 5-62 0,3 6-34 16,6 9-13-16,4 8 0 0,3 8 5 16,2 6 9-16,0 7 5 0,2 3-2 0,0 8-6 15,0 3-11-15,-1 6-7 0,0 3-11 16,-1 2-6-16,-1 0-4 0,-3-2-9 15,-1-6-12-15,-3-8-17 0,1-8-12 0,-1-10-36 16,-3-10-123-16,-1-12-144 0,-3-11-108 16,1-15-53-16,-5-8-22 0,1-10 18 0,-1-6 112 15</inkml:trace>
          <inkml:trace contextRef="#ctx0" brushRef="#br0" timeOffset="780.0445">-1024 2964 247 0,'-4'-37'374'0,"2"10"41"0,2 11 43 0,4 11-80 16,3 12-102-16,4 13-67 0,4 10-44 15,5 8-38-15,3 7-39 0,5 9-39 0,2 2-21 16,1 5-13-16,2 4-2 0,0 2-4 15,-1-2-4-15,0 4-12 0,-5-2-40 16,-2-1-110-16,-6-3-140 0,-8-8-119 0,-7-7-64 16,-6-8-19-16,-11-12 20 0,-7-10 98 15</inkml:trace>
        </inkml:traceGroup>
        <inkml:traceGroup>
          <inkml:annotationXML>
            <emma:emma xmlns:emma="http://www.w3.org/2003/04/emma" version="1.0">
              <emma:interpretation id="{606D4A33-2535-4C81-9B5D-4875C9C037D8}" emma:medium="tactile" emma:mode="ink">
                <msink:context xmlns:msink="http://schemas.microsoft.com/ink/2010/main" type="inkWord" rotatedBoundingBox="4913,5766 9452,5271 9583,6474 5044,6969"/>
              </emma:interpretation>
              <emma:one-of disjunction-type="recognition" id="oneOf5">
                <emma:interpretation id="interp13" emma:lang="" emma:confidence="1">
                  <emma:literal/>
                </emma:interpretation>
              </emma:one-of>
            </emma:emma>
          </inkml:annotationXML>
          <inkml:trace contextRef="#ctx0" brushRef="#br1" timeOffset="-200127.4467">2804 2404 328 0,'13'-6'390'0,"-2"3"47"16,0 2 18-16,0 5-84 0,1 3-96 15,3 5-61-15,0 4-42 0,0 7-35 0,2 2-32 16,1 5-26-16,1 2-21 0,-1 4-14 16,1-1-11-16,-1 4-8 0,-1-1-12 0,-1 3-8 15,-2-4-19-15,-2 1-23 0,-1-4-75 16,0-1-207-16,-4-6-131 0,0-3-65 0,-2-8-23 15,1-5 1-15,1-6 65 0</inkml:trace>
          <inkml:trace contextRef="#ctx0" brushRef="#br1" timeOffset="-199800.4279">3286 2543 147 0,'-10'-22'383'0,"3"2"46"0,0 4 30 15,2 1-63-15,1 4-118 0,-1 5-108 16,4-1-71-16,1 4-46 0,0 2-48 15,0 2-59-15,1 5-105 0,2 0-150 0,0 2-84 16,0-1-42-16,2 4-3 0,1 0 35 16</inkml:trace>
          <inkml:trace contextRef="#ctx0" brushRef="#br1" timeOffset="-199933.4356">3277 2684 125 0,'3'-6'442'0,"0"3"50"0,0 3 32 16,-1 4 25-16,1 2-167 0,3 3-89 0,-1 5-23 16,-1 1-3-16,3 2 15 0,0 3 9 15,1 1-15-15,0 2-49 0,1 2-53 16,0 1-41-16,0 0-45 0,-1 0-35 0,0-1-21 15,-1 0-34-15,0-1-87 0,-3-2-103 16,0 0-69-16,-1-6-98 0,-3-1-214 0,-3-5-131 16,-1-6-2-16,-3-4 54 0,2-6 45 15,0-6 86-15</inkml:trace>
          <inkml:trace contextRef="#ctx0" brushRef="#br1" timeOffset="-199466.4088">3440 2609 53 0,'13'7'402'0,"1"0"62"0,-2 2 43 16,1 1 31-16,-1 2-143 0,2 2-75 0,0 1-11 15,-2 1 9-15,0 0 13 0,1 1 9 16,-4 0-11-16,0-1-41 0,-2 2-73 0,-2-1-67 15,-1-2-52-15,0 0-39 0,-2-1-24 16,-1 0-11-16,-1-4-14 0,-1 1-31 0,-3-3-66 16,-2-2-86-16,1 0-79 0,-2-4-50 15,-2-3-27-15,4-3 7 0,-1-5 53 16,2-2 80-16,3-5 74 0,2-3 50 0,5-2 32 15,1 1 23-15,4 0 20 0,2-1 22 16,3 1 28-16,0 3 37 0,2 2 40 0,1 2 35 16,-1 3 27-16,1 4 12 0,-1 3 5 15,0 2-14-15,0 4-23 0,0 1-26 16,-2 4-26-16,1 4-20 0,-1 1-29 0,-1 5-23 15,-1 2-50-15,-3-1-94 0,-1 3-108 16,-3-1-78-16,-2 0-96 0,-1-1-229 0,-1-1-116 16,-3-6 3-16,0 1 57 0,0-6 47 15,1-4 82-15</inkml:trace>
          <inkml:trace contextRef="#ctx0" brushRef="#br1" timeOffset="-198790.3702">4131 2627 56 0,'2'-11'429'0,"-1"4"58"0,-1 0 32 0,0-1 19 15,0 2-151-15,0 3-144 0,-3-1-86 16,2 0-36-16,0 2-14 0,-1-1-7 0,1 2-6 16,-1-1-10-16,1 2-15 0,1 0-18 15,-1-2-14-15,1 2-13 0,-2 0-7 16,1 0-6-16,1 0-2 0,-1 0-2 0,-1 2-5 15,2-2 1-15,-3 0-2 0,2 0 1 16,0 2-2-16,-1-1 1 0,0-1 0 0,0 3 2 16,-1-3 1-16,1 0 3 0,-1 4 1 15,0-2 2-15,-1-1-2 0,0 3 0 16,0-2 0-16,0 3-1 0,-2 1 11 0,1 1 4 15,-1-1 4-15,-1 2 2 0,-1-1 1 16,1 2 1-16,-1-2-2 0,1 4 1 0,-1 0 12 16,-2 1 14-16,3-1 9 0,-1 2 2 15,3-2 3-15,-1 0 8 0,2-2-6 16,1 1-1-16,2 0 11 0,1-4 16 0,0-1 13 15,2-2 10-15,4 0 13 0,2-3-2 16,3-3-13-16,3-1-20 0,4-5-22 0,4-2-24 16,1-1-22-16,2-2-15 0,1 1-7 15,0-2-2-15,0 1-3 0,1 2 5 0,-4 0 12 16,0 2 10-16,-1 4 12 0,0 2 15 15,-1 4 21-15,1 3 19 0,-1 6 11 0,1 6 7 16,1 6-2-16,-1 5-7 0,0 6-17 16,0 6-22-16,-3 2-20 0,-1 6-13 15,-3 1-13-15,-1 4-6 0,-3 0-3 0,0 2-4 16,-4 1-3-16,-3-2-6 0,-5 3-6 15,-6-4-15-15,-7-3-30 0,-5-7-34 0,-5-7-18 16,0-10-8-16,-4-11 2 0,1-9 11 16,2-12 30-16,0-10 36 0,2-7 33 15,1-7 32-15,4-8 25 0,1-2 21 0,5-6 14 16,1-3 9-16,4-4-4 0,4 2-15 15,3-1-19-15,6 2-17 0,2 1-16 0,6 6-10 16,4 1-11-16,6 5-4 0,5 4-1 16,6 4-5-16,3 5 0 0,3 5-5 15,5 5-14-15,1 2-28 0,1 6-51 0,0 5-114 16,-1 2-160-16,-3 3-112 0,-5 3-179 15,-6 2-195-15,-5 2-67 0,-9 1 52 0,-2 2 128 16,-8 0 100-16,-5-1 182 0</inkml:trace>
          <inkml:trace contextRef="#ctx0" brushRef="#br1" timeOffset="-201833.5442">847 2993 84 0,'6'-6'385'0,"1"-1"70"16,-2-1 45-16,-1 0-21 0,0 0-101 16,1 0-93-16,-1-1-44 0,-3 0-5 0,-1 0 32 15,0 1 23-15,-3-2 22 0,-2 2 3 16,-1-1-28-16,-2 1-46 0,-3-2-65 15,-1 0-46-15,-5 0-31 0,-1 1-25 0,-1 2-15 16,-3 1-18-16,0 1-12 0,-3 3-8 16,-2 0-9-16,1 2-8 0,-2 3-3 0,1 3-2 15,-1 3-1-15,1 2-2 0,-1 5 0 16,1 1 1-16,1 4-2 0,1 0 3 15,1 3 0-15,4-1 0 0,3 0-2 16,4-2 0-16,3-1-2 0,3-4 0 0,4-1-1 16,5-1 3-16,2-1 2 0,4-3 1 15,3-3 2-15,4-1 2 0,3-1 2 0,4 0-3 16,1-3 1-16,4 1-2 0,0-2 2 15,2-1-1-15,0 2-3 0,1-2 1 0,-1 0 0 16,0 0 2-16,-3 3-4 0,-1-2 1 0,-2 5 1 16,-4-2-1-16,-2 2-2 0,-2 1 2 15,-4 2 8-15,-3 1 2 0,-4 2 4 16,-4 2 4-16,-2-1 5 0,-7 2-1 0,-3 1-2 15,-3 0 0-15,-4-2-5 0,-5-1-4 16,1-1-1-16,-2 0-3 0,0-2-4 0,1-3-12 16,0-3-37-16,1-3-69 0,-1-2-102 15,4-3-90-15,1-2-58 0,2-4-31 16,3 0 2-16,5-4 15 0,3 2 5 0,3-3-46 15,3 2-70-15,5 0-31 0,1 0-1 16,5 4 36-16,5-1 84 0</inkml:trace>
          <inkml:trace contextRef="#ctx0" brushRef="#br1" timeOffset="-201312.5143">1242 3090 157 0,'8'-8'371'0,"-1"-1"60"0,0-1 45 16,-1 2-53-16,-1-4-95 0,-1 4-78 16,0-2-50-16,-1 2-33 0,-2-1-9 0,1-1 20 15,-2 0 43-15,-2 2 38 0,1 2 32 16,-2-2 10-16,1 3-3 0,-1 0-23 0,0 1-52 15,-2 2-47-15,-1 0-46 0,-2 2-35 16,-3 2-31-16,-3 2-28 0,-2 2-17 0,-4 2-9 16,-2 4-3-16,0-1-4 0,0 4-2 15,0 0-1-15,3 3 1 0,0-1-2 16,4 0-3-16,2 0-1 0,5 0-9 0,4 0-13 15,4-2-18-15,4 1-11 0,6-4-11 16,5-2-15-16,5-3-7 0,7-1-2 0,3-4 1 16,6-4-2-16,1-3 6 0,0-2 13 15,1-4 14-15,-1-1 16 0,-4-2 16 16,-1-2 14-16,-6 0 10 0,-2 3 6 0,-7 0 14 15,-1 3 15-15,-4 1 24 0,-4 3 21 16,-1 1 19-16,-3 1 7 0,2 2-5 0,-4 0-12 16,0 2-24-16,-1 0-20 0,-2 2-20 15,-1 2-11-15,0 0-6 0,-2 0-4 16,1 4 1-16,-1 1-2 0,0-1-1 0,1 1-1 15,1 2 0-15,2 1 0 0,2-1-6 16,1 0-15-16,-1 2-28 0,4 0-49 16,1 2-87-16,0-4-80 0,2 2-52 0,2-2-29 15,2-1-34-15,-2-3-94 0,0-3-89 16,1-1-16-16,-1-3 8 0,0-3 19 0,0-1 48 15</inkml:trace>
          <inkml:trace contextRef="#ctx0" brushRef="#br1" timeOffset="-200749.4822">1670 3033 70 0,'5'-10'434'0,"-1"0"56"0,2 3 33 15,-1 1 25-15,1-1-146 0,1 2-120 16,-2 1-41-16,2 4 9 0,1 0 31 0,1 2 41 16,-1 2 26-16,1-1 4 0,0 4-24 15,0 0-40-15,0 2-39 0,-1 0-45 0,0 2-41 16,-1 1-35-16,1 1-28 0,-2-1-22 15,-1 1-23-15,-1 1-20 0,-1-1-11 0,-2 1-9 16,-1 0-5-16,-1 0-4 0,-2-1-2 16,-1 2-3-16,-1-2-1 0,-4 0-3 0,3 0-3 15,0-6 0-15,1-1-1 0,-1-2 0 16,2-4 2-16,-2-5 5 0,4-4 1 15,-1-4 0-15,2-7 0 0,3 0-1 0,1-7-2 16,4-1-1-16,1-2 0 0,3-1 0 16,3 0 1-16,1-1 0 0,2 5 0 0,0 2 3 15,1 4 0-15,2 2 0 0,0 4 1 16,-1 3-3-16,1 3-2 0,-1 6-2 15,-1-1 0-15,0 6 1 0,0 3-1 0,-2 4 0 16,-1 1 3-16,-1 2 0 0,-3 3-1 16,-4 3-1-16,-2-1-1 0,-2 1-6 0,-3 2-11 15,-3 2-18-15,-1-3-19 0,-3-2-16 16,2-1-8-16,-2-4 1 0,2-2 12 15,0 0 16-15,0-6 20 0,2 0 16 0,-1-4 8 16,1-5 2-16,3-1-3 0,0-7-3 16,3-3-1-16,3-3 0 0,0-4 1 0,3-2 3 15,2 0 2-15,1 1 2 0,2 2 1 16,1 2 1-16,1 1 5 0,1 6 4 0,1 1 4 15,0 4 4-15,0 5 1 0,1 3 2 16,0 5-1-16,-1 3-2 0,1 2-2 0,0 3-2 16,-1 3-3-16,0 3-17 0,-1 1-59 15,-1 1-129-15,-2 0-112 0,0-3-75 16,-3-1-124-16,0 1-218 0,-4-4-62 0,-3-2 63 15,0-2 76-15,-3-4 57 0,1-5 116 16</inkml:trace>
          <inkml:trace contextRef="#ctx0" brushRef="#br1" timeOffset="-200308.457">2495 2881 297 0,'0'-3'466'0,"1"-1"45"0,2 1 25 16,1 6-54-16,2 2-159 0,0 2-68 16,3 4 24-16,0 1 28 0,2 5 41 0,2 2 49 15,-1 3 26-15,0 2-19 0,4 1-66 16,-3 2-53-16,1 2-53 0,1-1-60 0,-1 0-49 15,0-1-36-15,-2 1-23 0,-2-2-15 16,1-1-9-16,-4-2-10 0,-1-1-5 0,0-2-6 16,-2-4-3-16,-1-2-3 0,-2-4 6 15,1-3 7-15,-4-3 4 0,-1-3 3 16,-2-5-1-16,-2-3-2 0,-1-5-10 0,-3-6-9 15,0-3-6-15,-2-3-7 0,0-3-10 16,-1-5-11-16,2-6-14 0,-1-3-22 0,1-6-23 16,1-4-27-16,3-4-22 0,1-2-17 15,4-2-6-15,2 1 2 0,3 4 14 0,4 2 21 16,2 7 24-16,2 6 25 0,1 10 14 15,1 3 17-15,2 7 11 0,2 7 6 0,2 4 8 16,1 6 3-16,2 8 9 0,-2 2 7 16,2 6 6-16,-3 2 5 0,-3 5 5 0,-3-1 1 15,-3 3 1-15,-5 2 1 0,-6-1-2 16,-3 2-3-16,-3-1-5 0,-5-1-2 15,-2-5-5-15,-3 0-9 0,-2-4-30 16,-1-5-70-16,-1-5-110 0,-1-4-92 0,-1-3-59 16,4-7-57-16,3-4-99 0,1-3-117 0,3-3-7 15,5-1 28-15,2-3 26 0,8-1 46 16,3-1 115-16</inkml:trace>
        </inkml:traceGroup>
        <inkml:traceGroup>
          <inkml:annotationXML>
            <emma:emma xmlns:emma="http://www.w3.org/2003/04/emma" version="1.0">
              <emma:interpretation id="{37CFF42F-A84B-4644-90EC-58493D0FCC65}" emma:medium="tactile" emma:mode="ink">
                <msink:context xmlns:msink="http://schemas.microsoft.com/ink/2010/main" type="inkWord" rotatedBoundingBox="10318,5273 13533,4922 13610,5632 10395,5983">
                  <msink:destinationLink direction="with" ref="{06A5071D-BE4D-48FB-85F5-B66E3CB01970}"/>
                </msink:context>
              </emma:interpretation>
              <emma:one-of disjunction-type="recognition" id="oneOf6">
                <emma:interpretation id="interp14" emma:lang="" emma:confidence="1">
                  <emma:literal/>
                </emma:interpretation>
              </emma:one-of>
            </emma:emma>
          </inkml:annotationXML>
          <inkml:trace contextRef="#ctx0" brushRef="#br1" timeOffset="-197844.3161">5830 2436 318 0,'-3'-5'435'0,"0"0"51"0,0-1 22 16,2 1-91-16,0 1-110 0,-2 1-61 15,1 1-9-15,1 0 38 0,-2 0 49 0,2 2 48 16,0-4 31-16,-2 4-2 0,1 0-36 15,1 0-72-15,0 0-72 0,-2 0-66 0,0 4-52 16,0-2-35-16,-1 2-27 0,-1 2-15 16,-2 1-7-16,1 3-3 0,0 2-3 15,0 2 0-15,2 1-2 0,1 1-3 0,3 4-3 16,2 2-2-16,3-1-2 0,2 3 0 15,4-1-1-15,1 3 1 0,5-1 2 0,3-3 0 16,1-2 1-16,1-1-2 0,1-5-5 16,1-4-6-16,1-5-17 0,1-5-27 15,3-5-24-15,0-6-31 0,-1-5-31 0,1-7-22 16,-3-2-5-16,-2-4 15 0,-5 0 16 15,-1-3 30-15,-6 5 34 0,-2 2 37 0,-2 5 40 16,-2 3 31-16,-2 3 19 0,-3 4 9 16,-1 3 2-16,-1 1-6 0,-2 6-21 0,-1 3-18 15,-3 4-9-15,0 3-4 0,0 3-3 16,0 2 0-16,2 1-2 0,2 1 2 0,0 1-1 15,2-2-3-15,2 1 4 0,1-4-2 16,2 1 2-16,1-4 1 0,2-2 7 0,3-1 4 16,2-4 7-16,3-1 1 0,2-4 6 15,2-2 0-15,-1-6 5 0,0 1 10 16,-2-4 7-16,0 0 9 0,-3-3 9 0,-2 3 14 15,-1 1 7-15,-2-1-1 0,-1 2-5 16,-4 2-1-16,0-1-7 0,-2 3-13 0,-1 0-13 16,-1 1-14-16,-1 0-10 0,-2 1-9 15,1 2-11-15,-1-1-12 0,-1 1-21 16,2 0-33-16,-1 1-67 0,1 0-137 0,3 0-145 15,0 0-93-15,3-1-125 0,-2 0-169 16,5-1-74-16,1 0 64 0,1 0 106 0,4 1 79 16,3-1 131-16</inkml:trace>
          <inkml:trace contextRef="#ctx0" brushRef="#br1" timeOffset="-197558.2997">6516 2282 364 0,'-8'-19'475'0,"1"0"36"0,0 4 15 16,1 0-82-16,2 4-191 0,0 0-114 15,1 2-66-15,3 0-58 0,0 1-78 16,2 2-145-16,-1 2-163 0,5-2-85 0,-1 3-42 16,6-1-1-16,3 0 50 0</inkml:trace>
          <inkml:trace contextRef="#ctx0" brushRef="#br1" timeOffset="-197680.3066">6543 2380 234 0,'6'2'380'0,"-1"4"58"15,-1 0 48-15,1 5-74 0,0 1-115 16,-1 4-66-16,0 4-42 0,0-1-52 15,1 3-44-15,0 0-29 0,-2 0-20 0,1 1-13 16,1-1-12-16,0 1-8 0,-1-2-4 16,0-2-4-16,0-3-11 0,0-3-15 0,-1-5-62 15,-2-3-180-15,-1-5-152 0,-3-7-77 16,-1-3-32-16,2-2-11 0,-4-5 49 15</inkml:trace>
          <inkml:trace contextRef="#ctx0" brushRef="#br1" timeOffset="-196848.2591">6751 2367 261 0,'-1'2'452'16,"-1"-2"46"-16,2 0 32 0,0 1-64 16,0-1-138-16,2 1-87 0,0 0 0 0,4-1 61 15,1 2 65-15,4-1 52 0,1 0 33 16,3-1 0-16,2 0-56 0,3 0-97 15,4 0-86-15,0-1-68 0,3-2-54 0,0 2-36 16,2 0-25-16,0 0-13 0,-2-2-7 16,1 3-7-16,-2 0-3 0,-3 3-2 0,1-1-4 15,-5 5-3-15,-1 0-8 0,-3 2-8 0,-3 3-6 16,-1 2-4-16,-1 2-4 0,-3 1-3 15,-3 0 6-15,-1 0 6 0,0 0 6 16,-3-5 8-16,1-1 7 0,0-2 6 0,-1-2 3 16,2-1 10-16,-1-3 15 0,-1 0 19 15,3-3 13-15,-2-3 6 0,2-2 4 0,1-2-3 16,0-2-11-16,2-2-19 0,-1-1-11 15,2 2-6-15,-1 0-8 0,0 3-3 16,1-2-5-16,0 4-1 0,3 1-5 0,-1 0 0 16,2 4 0-16,0 2 0 0,2 2-1 15,1 2 0-15,-1 4 4 0,1 0-5 0,0 3-12 16,-2 3-19-16,-1-2-34 0,0 1-60 15,-1-2-116-15,-2 0-125 0,0-2-81 16,1-4-40-16,-3-2-54 0,0-1-124 0,-1-4-42 16,1-3 50-16,-1-2 47 0,1-2 40 15,1-1 74-15</inkml:trace>
          <inkml:trace contextRef="#ctx0" brushRef="#br1" timeOffset="-197293.2844">6781 2060 143 0,'0'1'465'0,"0"2"49"0,-1 0 27 15,1 1 16-15,-2 2-175 0,2 0-71 16,0 4 10-16,2 5 44 0,1 2 49 0,-1 4 34 16,2 3 12-16,2 3-62 0,2 4-82 15,-1 3-79-15,3 2-68 0,-1 3-45 0,2-1-40 16,2 1-32-16,-1 0-19 0,0-1-14 15,1-1-6-15,-1-3-8 0,-2-3-10 0,1-4-22 16,-3-3-40-16,-1-4-62 0,0-5-119 16,-3-5-144-16,0-6-92 0,-4-6-172 0,-3-6-171 15,1-6-52-15,-4-3 58 0,-1-5 114 16,-2-1 83-16,-5-3 182 0</inkml:trace>
          <inkml:trace contextRef="#ctx0" brushRef="#br1" timeOffset="-196518.2402">7560 2398 259 0,'-3'-3'457'0,"3"0"44"15,0 2 25-15,0 0-54 0,0 2-163 0,0 0-124 16,3 5-67-16,-2 0-26 0,0 0-1 15,2 3 9-15,0 2 20 0,0 1 16 0,1 2 11 16,0 0-6-16,1 1-15 0,1 1-19 16,1-3-25-16,1 4-19 0,2-3-21 0,-2-1-5 15,1-2-6-15,1 1-6 0,1-5-3 16,0-1-2-16,3-3-1 0,0-1-6 15,1-4-5-15,0-2-1 0,0-2 1 0,-1-4-1 16,-3-2 13-16,0-4 23 0,-4-1 21 16,-3-1 49-16,-2 0 49 0,-2 2 36 0,-1-1 11 15,-4 3-4-15,-1 1-13 0,-1 3-45 16,-1-1-51-16,0 4-38 0,-2-1-27 15,0 2-18-15,1 0-22 0,2 4-57 0,-1 0-115 16,4 0-121-16,-1 2-83 0,4 2-50 16,1-1-45-16,3 0-52 0,1 1-49 0,1 1-11 15,5-2 12-15,1 2 15 0,1-2 39 16,4 1 92-16</inkml:trace>
          <inkml:trace contextRef="#ctx0" brushRef="#br1" timeOffset="-195960.2083">7924 2388 271 0,'-1'0'423'0,"-2"2"49"0,1-1 32 15,1-1-86-15,1 1-123 0,-1 2-97 16,1-2-64-16,0 1-41 0,1 2-23 0,-1-2-5 16,1 2 11-16,1 0 34 0,1 1 39 15,-2 3 32-15,0-1 23 0,2 2 18 0,1 1-3 16,0 2-30-16,0-2-38 0,1 3-35 15,0-2-31-15,-1 2-33 0,0-2-17 16,0-1-13-16,1 0-9 0,0-2-3 0,-2-2 0 16,1-2-3-16,0 0-4 0,3-2 1 15,1-2-13-15,3-4-18 0,4-2-22 0,2-2-15 16,2-2-3-16,-1 0-6 0,0 0 12 15,-2 0 16-15,-3 3 19 0,-2-1 14 16,-3 4 5-16,0 1 8 0,-2 1 19 0,-1 2 18 16,1 3 29-16,-1 1 31 0,2 2 36 15,1 2 32-15,1-1 17 0,0 2 15 0,2 1-3 16,2-3-15-16,-1-1-23 0,2-1-23 15,1-1-31-15,3-4-27 0,2-5-23 0,4-4-19 16,3-3-14-16,1-7-10 0,-1-1-6 16,1-4-3-16,-2-3-2 0,-4-3 0 0,-4-2 1 15,-2-3-1-15,-2-2 1 0,-2-5-1 16,-1 0 1-16,-1 1 2 0,-2 1 6 15,-2 2 5-15,-1 9 6 0,-1 3 6 0,-1 4 2 16,-1 6-1-16,-1 3-5 0,-1 6-6 16,0 4-6-16,0 9-5 0,1 4-4 0,1 9 0 15,-1 7 0-15,2 4 2 0,0 7 2 16,2 2 2-16,-1 4-2 0,3 2-3 15,0-1 3-15,1 3-1 0,0-4 0 0,2-1-7 16,-2-5 2-16,1-5-7 0,-3-4-24 0,0-5-32 16,-1-4-66-16,0-7-182 0,-3-8-128 15,0-6-124-15,-2-7-184 0,-4-6-137 0,-2-4-25 16,-4-4 134-16,1-1 106 0,-2 0 118 15</inkml:trace>
          <inkml:trace contextRef="#ctx0" brushRef="#br1" timeOffset="-195816.2001">8533 2305 193 0,'-8'-7'455'15,"2"1"54"-15,5 2 38 0,2-2 4 0,6 2-65 16,4-2-80-16,4 0-54 0,5 2-29 15,4-2-29-15,4-1-49 0,5 1-98 16,1 0-107-16,2-2-120 0,1 0-99 0,-1-2-73 16,-3 2-180-16,-3-3-193 0,-2 1-67 15,-5-2 25-15,-2 4 46 0,-5-1 49 0,-3 0 166 16</inkml:trace>
        </inkml:traceGroup>
        <inkml:traceGroup>
          <inkml:annotationXML>
            <emma:emma xmlns:emma="http://www.w3.org/2003/04/emma" version="1.0">
              <emma:interpretation id="{410BB0AE-C80F-4C3D-AA25-EF9BE26DF061}" emma:medium="tactile" emma:mode="ink">
                <msink:context xmlns:msink="http://schemas.microsoft.com/ink/2010/main" type="inkWord" rotatedBoundingBox="14439,4817 17101,4527 17198,5419 14536,5709"/>
              </emma:interpretation>
              <emma:one-of disjunction-type="recognition" id="oneOf7">
                <emma:interpretation id="interp15" emma:lang="" emma:confidence="1">
                  <emma:literal/>
                </emma:interpretation>
              </emma:one-of>
            </emma:emma>
          </inkml:annotationXML>
          <inkml:trace contextRef="#ctx0" brushRef="#br1" timeOffset="-194665.1342">9857 1916 352 0,'5'-1'452'0,"1"1"41"0,4 0 31 0,4 3-99 16,1 0-142-16,4 4-67 0,2 1 15 15,4 2 57-15,-1 4 53 0,5-1 41 0,2 5 25 16,-1 0-3-16,0 1-56 0,-1 0-83 15,-2 1-71-15,-2 1-57 0,-3 0-43 16,-3 1-32-16,-3-4-21 0,-5 3-15 0,-5-3-7 16,-4-1-7-16,-5-1 0 0,-4 0 0 15,-1-4 0-15,-3-3-2 0,-1-4 2 0,-2-4 1 16,-1-3-1-16,-2-5 1 0,2-4 2 15,3-2 1-15,1-4 0 0,4-2-2 16,3 1-7-16,4-3-12 0,4-1-19 0,4 0-32 16,4 1-54-16,5 0-84 0,2 1-107 15,5 2-80-15,2 1-49 0,1 1-8 0,2 6 24 16,1 0 60-16,1 2 87 0,-3 3 71 15,1 3 46-15,-1 2 27 0,-3 1 22 16,-3 3 20-16,-2 0 21 0,-2 5 17 0,-1-2 17 16,-4 1 13-16,0 1 12 0,-1-3 17 15,-2 0 18-15,-1 1 20 0,1-4 19 0,-2 1 5 16,2-4 0-16,-2-1-9 0,0-3-11 15,1-2-19-15,0-3-17 0,-1 0-7 16,2-5-4-16,-2 1-1 0,1-2 3 0,-3-1 15 16,-1-1 30-16,-3 1 37 0,1 1 50 15,-3 1 60-15,-1 1 33 0,-1 3 13 16,-2 0-10-16,0 4-28 0,-1 1-48 0,-4 1-60 15,0 4-38-15,-5 4-26 0,-1 2-18 16,-3 6-10-16,-1 4-6 0,-2 1-3 0,-1 4-1 16,3 3-3-16,-2-1-6 0,5 2 5 15,1-1-1-15,4 0 0 0,4-1 3 0,5-3 2 16,5 1 1-16,5-3 0 0,7-3-1 15,7-2-7-15,9-6-22 0,4-2-27 16,5-6-28-16,4-5-24 0,2-4-10 0,-1-4 2 16,-2-3 13-16,-3-1 29 0,-5-2 28 0,-3 0 17 15,-3 1 27-15,-6 2 39 0,-2 2 45 16,-5 4 40-16,-3 2 35 0,-4 2 26 15,0 2 1-15,-4 3-8 0,1 4-6 0,-2 5-7 16,1 5-3-16,-1 4-4 0,-1 6 0 16,1 3-15-16,0 2-23 0,2 5-24 0,1 0-27 15,0 1-17-15,2 1-8 0,1 1-8 16,1 0-8-16,-1 0-4 0,2-4-4 15,-1-1-6-15,-3-4-6 0,0-3-3 0,-2-5-1 16,-1-2 0-16,-2-4 1 0,0-6 2 16,-2-2-1-16,-1-7 4 0,-1-6-9 0,-2-7-4 15,-1-6-9-15,-3-9-10 0,0-4-9 16,-4-7-22-16,2-3-14 0,-2-6-14 15,2-4-7-15,3-3-3 0,3-3 1 0,3 3 13 16,4 3 14-16,4 4 16 0,3 3 13 16,3 6 10-16,2 4 8 0,4 7 6 0,0 6 4 15,1 4 2-15,1 6-2 0,0 5 5 16,0 2 0-16,-1 8-1 0,-1 2 1 15,1 6 0-15,-5 2 5 0,-1 4-2 0,-2 3 7 16,-5 6 7-16,-5-1 1 0,-5 4 4 16,-4 0-1-16,-7 0-2 0,-5-1-3 0,-4-2-4 15,0-1-2-15,-4-4-3 0,1-4-4 16,1-4-3-16,-2-3-24 0,2-7-74 15,1-6-139-15,1-4-123 0,4-2-78 0,6-8-142 16,3-3-195-16,8-4-55 0,5-3 71 16,7-1 86-16,6-1 62 0,3 1 134 0</inkml:trace>
          <inkml:trace contextRef="#ctx0" brushRef="#br1" timeOffset="-194482.1238">11422 1551 356 0,'21'-5'443'0,"-3"4"42"16,-3-2 27-16,-3 4-102 0,2 2-145 0,0 2-92 16,-2 2-53-16,1 5-35 0,-2 2-24 15,0 4-15-15,-2 4-6 0,0 6-7 0,0 3-4 16,-1 4-4-16,1 4-3 0,-1 2-5 15,2 2-5-15,-1 1-5 0,1-1-4 16,-1-1-1-16,1-3-5 0,1-4-11 0,0-6-11 16,0-3-11-16,-1-3-23 0,1-7-60 15,0-6-134-15,1-5-150 0,2-5-74 0,1-4-35 16,3-4 1-16,0-5 48 0</inkml:trace>
          <inkml:trace contextRef="#ctx0" brushRef="#br1" timeOffset="-194114.1027">12003 1835 81 0,'1'-13'441'0,"1"3"59"0,-2-3 39 15,-2 4 35-15,1 0-128 0,-2 2-108 16,0 2-58-16,-1 1-32 0,0 2-19 0,-1 0-22 16,-4 5-40-16,0 1-38 0,-4 2-37 15,1 3-23-15,-3 1-16 0,2 3-14 0,0 1-7 16,0 4-16-16,2-1-3 0,3 1-10 15,1 3 2-15,2-3 1 0,2 2-5 16,3-2-1-16,3-3-4 0,2-3 1 0,5 0-4 16,2-6 0-16,3-2-4 0,3-4 1 15,3-3-1-15,-1-4 2 0,2-5 4 0,-1-1 4 16,-3-3 13-16,0-2 16 0,-4 0 50 15,-3 3 51-15,-2 1 39 0,-1 4 30 16,-3 2 10-16,-1 2-6 0,-2 2-38 0,0 3-50 16,-5 2-42-16,-1 4-33 0,-3 4-18 0,-1 5-14 15,-2 3-2-15,1 4-4 0,-1 0 0 16,3 3-3-16,3-1 0 0,3 0-6 15,2-1-16-15,3-2-47 0,6-1-112 0,2-3-127 16,5-3-85-16,5-7-110 0,2-2-189 16,5-8-110-16,4-2 28 0,3-7 83 0,1-3 64 15,-3-3 102-15</inkml:trace>
          <inkml:trace contextRef="#ctx0" brushRef="#br1" timeOffset="-193940.0928">12525 1696 265 0,'0'-9'461'0,"-2"1"39"0,-5 3 27 0,-2 7-41 15,-3 4-179-15,-3 4-115 0,-3 4-46 16,0 7-11-16,-1 3-9 0,0 2-6 15,1 3-9-15,1 3-15 0,4-1-25 0,0 3-25 16,6-3-17-16,2-1-14 0,5-1-35 16,3-5-40-16,6-3-37 0,5-5-124 0,7-9-216 15,5-6-113-15,7-5-33 0,4-4 3 16,3-5 18-16,0-3 112 0</inkml:trace>
        </inkml:traceGroup>
        <inkml:traceGroup>
          <inkml:annotationXML>
            <emma:emma xmlns:emma="http://www.w3.org/2003/04/emma" version="1.0">
              <emma:interpretation id="{DCDAD14C-95A7-4908-B5CD-EFC78590ACA4}" emma:medium="tactile" emma:mode="ink">
                <msink:context xmlns:msink="http://schemas.microsoft.com/ink/2010/main" type="inkWord" rotatedBoundingBox="17341,4651 20300,4328 20357,4849 17398,5172"/>
              </emma:interpretation>
              <emma:one-of disjunction-type="recognition" id="oneOf8">
                <emma:interpretation id="interp16" emma:lang="" emma:confidence="1">
                  <emma:literal/>
                </emma:interpretation>
              </emma:one-of>
            </emma:emma>
          </inkml:annotationXML>
          <inkml:trace contextRef="#ctx0" brushRef="#br1" timeOffset="-193616.0742">12803 1799 35 0,'0'6'414'0,"0"1"56"0,0-3 36 15,0 2 28-15,0-2-141 0,0-1-137 16,1 0-75-16,2 0-16 0,0 1 29 0,1-2 53 16,2 0 42-16,3-1 21 0,4-2-5 15,3-2-25-15,3-2-57 0,5-2-78 0,0-5-58 16,1 0-37-16,-3-3-18 0,-1-3-10 15,-5 1 13-15,-2-2 18 0,-4 0 20 16,-6 2 15-16,-1 1 13 0,-6 1 4 0,-1 2-15 16,-6 3-21-16,-2 4-22 0,-3 2-15 15,-3 6-13-15,-3 2-9 0,0 6-4 0,-1 4-2 16,0 1-1-16,3 7 1 0,0 2-2 15,1 3-2-15,2 0 2 0,3 2 1 16,1 0-2-16,4-1-6 0,2-1-22 0,3-2-54 16,5-2-97-16,2-4-112 0,4-4-90 15,4-5-69-15,6-6-120 0,2-7-145 0,3-4-26 16,0-6 49-16,3-2 56 0,1-5 55 15,-4-2 135-15</inkml:trace>
          <inkml:trace contextRef="#ctx0" brushRef="#br1" timeOffset="-193078.0435">13091 1727 378 0,'11'-17'479'0,"-2"-1"49"15,-1 3 48-15,-2 3-36 0,-1 2-97 0,0 4-51 16,0 2-18-16,-1 0 10 0,0 2 6 15,0 4-30-15,2 2-40 0,-2 2-38 16,2 2-34-16,-1 4-43 0,1 1-41 0,0 2-31 16,1 4-39-16,-1 1-29 0,1 1-21 15,-2 0-11-15,-2 1-14 0,0-2-7 0,-2 3-4 16,-2-3-1-16,-1-2-3 0,-2 2-2 15,0-5-2-15,-1-2-2 0,-1 0-5 16,-2-3-4-16,1-2 0 0,0-1 0 0,2-5 2 16,-2-2 2-16,1-4-3 0,1-3-2 15,1-7-6-15,1-4-4 0,1-4-5 0,4-4-8 16,3-4-1-16,4-1 2 0,2-1 4 15,2-1 3-15,4 1 4 0,-1 3 5 0,2 4 6 16,0 4 3-16,1 3 2 0,-1 5 0 16,1 4-1-16,-1 3 1 0,-1 6 1 0,-1 3 4 15,1 5-1-15,-1 3 5 0,-1 5 2 16,-2 3 2-16,-1 1 2 0,-2 2-3 15,-3 4 1-15,-3-3-4 0,-3 1-1 0,-1-1-1 16,-3-1-13-16,-1-2-18 0,-3-3-21 16,2-5-28-16,-1-2-29 0,1-4-37 0,2-6-21 15,2-6-1-15,2-5 12 0,2-5 24 16,4-2 28-16,1-8 35 0,4 0 29 15,2-3 16-15,3-2 11 0,-1 1 5 0,2 5 1 16,0-1 8-16,1 6 11 0,-2 2 8 16,-1 5 10-16,-1 3 12 0,0 5 21 0,-1 5 18 15,0 5 8-15,1 7 3 0,0 2-4 16,-1 5-8-16,0 5-16 0,-1 2-20 15,0 1-14-15,-2 2-8 0,-2-1-4 0,0-1-5 16,-4-1-6-16,1-4-10 0,-2-1-51 16,-1-5-109-16,-1-2-113 0,2-4-87 0,-2-7-203 15,-1-3-199-15,2-3-60 0,1-7 50 16,4-3 81-16,3-2 70 0,3-2 197 15</inkml:trace>
          <inkml:trace contextRef="#ctx0" brushRef="#br1" timeOffset="-192772.0259">14008 1687 329 0,'0'2'483'0,"1"1"36"0,2-2 24 0,-2 0-59 15,1-1-175-15,0 2-76 0,1-2-5 16,1 0 18-16,2 0 12 0,2-2-4 0,3-2-21 16,4 0-46-16,0-4-66 0,3-1-54 15,0-1-32-15,0-2-14 0,-2 0-7 0,-3-5-4 16,-2 2 1-16,-2 0 6 0,-3 0 22 15,-2 3 37-15,-1 0 30 0,-2 2 26 16,-2 0 15-16,-2 4 3 0,-4 4 2 0,-4 3-7 16,-1 3-6-16,-5 6-6 0,-1 3-2 15,1 3-7-15,-4 3-21 0,3 1-24 0,0 3-28 16,2 2-18-16,1 2-18 0,4 0-6 15,2 2-4-15,2-1-6 0,5-2-20 16,3-3-41-16,2-3-95 0,5-2-145 0,3-4-122 16,4-8-90-16,4-3-133 0,3-7-166 15,0-4-25-15,0-3 80 0,0-4 86 0,-1-4 74 16,0-1 139-16</inkml:trace>
          <inkml:trace contextRef="#ctx0" brushRef="#br1" timeOffset="-192245.9959">14290 1616 30 0,'11'-22'419'0,"0"2"66"16,-2 2 40-16,2 1 41 0,-4 4-89 0,1 2-80 15,-2 2-21-15,-1 0 7 0,0 3 19 16,-1 3 6-16,-2-1-32 0,0 0-67 15,-1 2-79-15,2-2-70 0,-2 4-55 0,1 0-42 16,0 4-25-16,1-1-12 0,1 4-5 16,-1 0 0-16,0 4 0 0,-2 0-2 0,1 4-3 15,-4 2-1-15,-1 1-3 0,-1 3-4 16,-1 1-2-16,-3 0-4 0,-2-1-2 15,0-1-7-15,1-1-15 0,-1-3-28 0,2-2-30 16,1-4-32-16,4-3-43 0,3-3-38 16,4-6-7-16,5-4 18 0,4-6 27 0,4-5 31 15,3-3 55-15,2-5 68 0,3-1 41 16,0-3 39-16,0-1 40 0,-2 3 33 0,-4 4 23 15,-1 3-3-15,-3 4-7 0,-4 4-18 16,-2 2-29-16,-1 4-30 0,-4 2-24 0,1 3-16 16,-2 4-5-16,1 1-6 0,-1 4-1 15,0 2-4-15,1 2-4 0,0 1-6 0,0 1-7 16,3 1-5-16,0-2-7 0,1 0-11 15,3-2-11-15,2-4-9 0,2-3-7 16,4-4-3-16,2-4 3 0,-1-3 9 0,2-5 6 16,0-3 10-16,-1-2 10 0,-2-1 11 15,-1-3 7-15,0-1 5 0,-2-1 11 0,-1-1 6 16,-1 0 6-16,-3 5 5 0,0 0 6 15,-4 4 2-15,-1 4-5 0,-2 1-10 0,-2 4-11 16,0 3-10-16,-4 3-13 0,0 6-7 16,-4 7-4-16,-2 4 1 0,0 7 2 0,-2 3 0 15,2 6 2-15,1 1 0 0,0 5 0 16,2 1 2-16,-1 1-11 0,1 0-18 15,2 1-43-15,-1-3-95 0,1-4-169 0,0-1-136 16,-2-5-242-16,-2-7-186 0,0-7-68 16,-4-6 36-16,1-8 141 0,5-8 117 0,1-5 241 15</inkml:trace>
          <inkml:trace contextRef="#ctx0" brushRef="#br1" timeOffset="-192114.9883">14831 1606 112 0,'7'-33'485'0,"-3"3"159"16,3 3 130-16,0 1 107 0,3 4-100 16,1 1-125-16,4 4-92 0,1 2-141 0,4 1-122 15,2 4-104-15,4 3-83 0,3-1-92 16,2 4-168-16,4 1-177 0,3 2-133 15,1 1-247-15,1 1-173 0,-2 2-58 0,1 3 85 16,-4-2 134-16,1 3 111 0</inkml:trace>
          <inkml:trace contextRef="#ctx0" brushRef="#br1" timeOffset="-191961.9796">15742 1645 309 0,'0'13'706'0,"0"-4"156"0,0-3 115 0,0-2 73 16,0 1-222-16,0-3-185 0,-2 1-216 15,2-1-149-15,-1-2-114 0,1 0-93 0,-1-1-159 16,1-3-228-16,0-1-317 0,-2-2-242 15,0-2-125-15,-4 1-46 0,-4-6 79 0,-3 2 183 16,-5-3 295-16</inkml:trace>
        </inkml:traceGroup>
      </inkml:traceGroup>
    </inkml:traceGroup>
  </inkml:traceGroup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5999.51074" units="1/in"/>
          <inkml:channelProperty channel="Y" name="resolution" value="15999.51074" units="1/in"/>
          <inkml:channelProperty channel="F" name="resolution" value="3999.51147" units="1/in"/>
          <inkml:channelProperty channel="T" name="resolution" value="1" units="1/dev"/>
        </inkml:channelProperties>
      </inkml:inkSource>
      <inkml:timestamp xml:id="ts0" timeString="2021-10-06T07:23:18.914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E188FB2F-87BA-4687-BD28-6D86CA97370E}" emma:medium="tactile" emma:mode="ink">
          <msink:context xmlns:msink="http://schemas.microsoft.com/ink/2010/main" type="writingRegion" rotatedBoundingBox="21458,6141 26576,4883 26757,5617 21639,6875">
            <msink:destinationLink direction="with" ref="{C96EF610-BC23-43FD-949B-96BBF5AE399F}"/>
          </msink:context>
        </emma:interpretation>
      </emma:emma>
    </inkml:annotationXML>
    <inkml:traceGroup>
      <inkml:annotationXML>
        <emma:emma xmlns:emma="http://www.w3.org/2003/04/emma" version="1.0">
          <emma:interpretation id="{25DEAA08-8D80-4E7D-9372-47E5D033E7B5}" emma:medium="tactile" emma:mode="ink">
            <msink:context xmlns:msink="http://schemas.microsoft.com/ink/2010/main" type="paragraph" rotatedBoundingBox="21458,6141 26576,4883 26757,5617 21639,687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9991873-A5BE-4561-AAF1-7DD2D6D988D6}" emma:medium="tactile" emma:mode="ink">
              <msink:context xmlns:msink="http://schemas.microsoft.com/ink/2010/main" type="line" rotatedBoundingBox="21458,6141 26576,4883 26757,5617 21639,6875"/>
            </emma:interpretation>
          </emma:emma>
        </inkml:annotationXML>
        <inkml:traceGroup>
          <inkml:annotationXML>
            <emma:emma xmlns:emma="http://www.w3.org/2003/04/emma" version="1.0">
              <emma:interpretation id="{34C1CE7E-3832-4DDF-BB08-A710E3C7DD32}" emma:medium="tactile" emma:mode="ink">
                <msink:context xmlns:msink="http://schemas.microsoft.com/ink/2010/main" type="inkWord" rotatedBoundingBox="21458,6141 24514,5390 24695,6124 21639,6875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361 44 135 0,'4'-3'357'15,"-1"-1"53"-15,-1-1 39 0,1 1-54 0,-1 1-87 16,-1 0-73-16,-1 0-59 0,1 0-43 15,-1 2-34-15,0-2-27 0,0 3-20 0,0-1-17 16,-1-1-4-16,1 2-5 0,-1 0 4 16,-1 0 5-16,-1 0 7 0,1 0 7 0,-2 0 3 15,-2 0 2-15,1 0-2 0,-2-3 0 16,-3 2 0-16,2-1 1 0,-2 1 6 15,1-2 11-15,-2 3 16 0,-2 0 6 0,2 0 4 16,-1 0 2-16,-2 0-7 0,0 3-14 16,-1 0-21-16,0 1-12 0,0 6-11 0,-3-2-13 15,0 3-7-15,0 4-6 0,-1 2 0 16,1-1-1-16,0 3-3 0,2 1-2 15,1 2-1-15,2-1 3 0,1 1-3 0,2-1 0 16,3 2 1-16,3-3 1 0,1-1 3 16,3-4-2-16,3-1 7 0,1-2-3 0,3-2 3 15,3-3 3-15,4-2 2 0,1-1 24 16,5-4 13-16,2-4 21 0,5-2 26 15,1-3 22-15,3-2 19 0,0-1-1 0,1-1 0 16,0 1-7-16,-2 0-18 0,-3 4-20 16,1 2-15-16,-3 0-17 0,-2 6-14 0,-1 0-7 15,-1 3 5-15,-4 3 13 0,-3 3 11 16,-1 5 6-16,-7-1 4 0,-3 6 0 15,-3 2-9-15,-7 2-17 0,-2 1-17 0,-5-1-11 16,-4 2-9-16,-3-1-8 0,-3 0-12 16,-2-5-21-16,-3 0-28 0,0-2-37 0,0-5-64 15,0-2-99-15,2-4-117 0,0-2-70 16,4-4-36-16,1-4-57 0,3-1-83 15,1-2-66-15,4-3 34 0,2 0 40 0,5-3 36 16,4 2 81-16</inkml:trace>
          <inkml:trace contextRef="#ctx0" brushRef="#br0" timeOffset="343.0196">556 347 30 0,'15'2'425'0,"-2"0"60"0,-2-2 32 16,0-1 21-16,1-3-135 0,0 1-160 15,3-4-95-15,3-2-52 0,0 1-25 16,3-3-13-16,-1-2-8 0,2-2-8 0,-1-1-8 16,-2-1-6-16,-2-3-3 0,-3 1 9 15,-5-3 7-15,-2 2 9 0,-6 1 14 0,-1-3 18 16,-4 5 7-16,-1 1 3 0,-2 1 7 15,-3 2 14-15,-1 5 4 0,-1 2-3 16,-3 4 0-16,0 4 9 0,-3 6 25 0,-1 4 20 16,1 5 20-16,0 3 7 0,1 4 2 15,4 2-15-15,2 1-43 0,1 2-45 0,4-1-36 16,4 1-23-16,3-3-15 0,5-2-19 15,5-3-42-15,5-5-102 0,5-4-135 0,3-8-93 16,5-6-101-16,3-6-151 0,2-8-149 16,1-5-3-16,-2-3 81 0,0-5 63 0,-3-3 86 15,-3-4 150-15</inkml:trace>
          <inkml:trace contextRef="#ctx0" brushRef="#br0" timeOffset="521.0298">1087-175 274 0,'4'-22'457'0,"0"3"43"0,-2 5 26 16,-1 4-60-16,0 4-154 0,1 5-103 0,0 6-31 15,3 4 15-15,0 8 57 0,2 4 52 16,1 2 29-16,0 7 9 0,2 3-28 15,1 1-46-15,1 2-75 0,2 2-67 0,-1 0-47 16,2 2-30-16,-2-2-28 0,3 1-82 16,0-1-138-16,1-5-100 0,-1-1-98 0,1-7-174 15,-1-3-181-15,1-6-29 0,-1-9 77 0,2-3 69 16,-2-5 79-16,0-6 166 0</inkml:trace>
          <inkml:trace contextRef="#ctx0" brushRef="#br0" timeOffset="821.0468">1557 107 252 0,'6'0'433'0,"1"-2"47"0,-1 0 32 0,3-2-75 16,2-2-129-16,1-3-109 0,3-1-71 15,0-4-45-15,2 2-30 0,1-3-19 0,-2-1-11 16,1-2 1-16,-4-4 7 0,-2 1 14 15,-1 0 11-15,-3-2 15 0,-4 4 18 16,-3 2 19-16,-3 1 12 0,-1 5 2 0,-4 1-3 16,-1 6-6-16,-2 4-9 0,-4 5-10 15,0 7-2-15,-3 6 3 0,-1 5 9 0,1 1 2 16,0 5-4-16,2 2-12 0,1 1-22 15,1 2-20-15,3-1-22 0,3-1-17 16,3-3-55-16,5-3-80 0,6-6-84 0,5-4-57 16,7-7-113-16,7-7-159 0,5-7-107 15,8-7-5-15,6-8 37 0,3-5 34 0,4-5 102 16</inkml:trace>
          <inkml:trace contextRef="#ctx0" brushRef="#br0" timeOffset="1149.0657">2184-233 74 0,'14'-10'392'0,"-4"4"67"0,-5 6 47 0,-3 7-10 15,-4 5-108-15,-1 3-93 0,-2 5-27 16,-2 1 34-16,-1 2 52 0,0-1 53 15,-1 0 28-15,1 0-2 0,3-5-51 0,0-1-92 16,3-4-90-16,2-4-78 0,4-5-65 16,7-6-58-16,7-7-58 0,6-11-56 0,8-7-41 15,4-6-31-15,4-7-10 0,2-6 16 16,-2-2 33-16,0-6 41 0,-1-1 31 15,-4-2 27-15,-2 2 16 0,-5 5 15 0,-3 6 8 16,-3 6 4-16,-6 10 5 0,-2 4 0 16,-3 5 2-16,-2 7 18 0,0 7 40 0,0 9 45 15,0 6 44-15,-1 8 42 0,0 8 25 0,-1 8 2 16,0 1-29-16,-2 7-38 0,-1 3-41 15,1 4-41-15,-3 6-27 0,0 0-20 16,-2 2-10-16,0 1-13 0,-2-2-31 0,1-3-56 16,-3-4-121-16,1-7-136 0,-1-5-96 15,1-9-142-15,-1-8-200 0,0-7-67 0,0-8 53 16,-2-5 101-16,4-8 77 0,0-4 137 15</inkml:trace>
          <inkml:trace contextRef="#ctx0" brushRef="#br0" timeOffset="1260.0719">2732-211 148 0,'6'-19'378'0,"3"0"44"0,2 2 25 0,1 1-57 16,5 0-126-16,2-1-100 0,4 3-74 15,5-2-90-15,2 0-126 0,3 3-165 16,1-3-87-16,2 3-47 0,1-1-17 0,0 2 33 16</inkml:trace>
        </inkml:traceGroup>
        <inkml:traceGroup>
          <inkml:annotationXML>
            <emma:emma xmlns:emma="http://www.w3.org/2003/04/emma" version="1.0">
              <emma:interpretation id="{5D8D52A2-6E6F-4ACD-B710-A58ABD675D4E}" emma:medium="tactile" emma:mode="ink">
                <msink:context xmlns:msink="http://schemas.microsoft.com/ink/2010/main" type="inkWord" rotatedBoundingBox="25637,5200 26596,4965 26730,5510 25771,5746"/>
              </emma:interpretation>
              <emma:one-of disjunction-type="recognition" id="oneOf1">
                <emma:interpretation id="interp1" emma:lang="" emma:confidence="0">
                  <emma:literal>20</emma:literal>
                </emma:interpretation>
                <emma:interpretation id="interp2" emma:lang="" emma:confidence="0">
                  <emma:literal>10</emma:literal>
                </emma:interpretation>
                <emma:interpretation id="interp3" emma:lang="" emma:confidence="0">
                  <emma:literal>to</emma:literal>
                </emma:interpretation>
                <emma:interpretation id="interp4" emma:lang="" emma:confidence="0">
                  <emma:literal>(0</emma:literal>
                </emma:interpretation>
                <emma:interpretation id="interp5" emma:lang="" emma:confidence="0">
                  <emma:literal>70</emma:literal>
                </emma:interpretation>
              </emma:one-of>
            </emma:emma>
          </inkml:annotationXML>
          <inkml:trace contextRef="#ctx0" brushRef="#br0" timeOffset="1553.0888">4110-929 234 0,'2'-15'529'0,"1"3"71"0,0 2 46 15,-2 3 26-15,1 1-238 0,-1 2-102 0,4 4-15 16,1 5 13-16,2 3 21 0,5 3 20 15,-1 6 7-15,2 4-36 0,1 2-92 16,-1 5-79-16,2 5-66 0,1 5-45 0,-2 0-42 16,1 3-47-16,1 0-66 0,-1-3-104 15,2-2-133-15,1-4-98 0,1-4-68 0,0-6-124 16,1-5-147-16,-1-5-11 0,0-7 74 15,2-5 69-15,-2-6 63 0,2-5 149 16</inkml:trace>
          <inkml:trace contextRef="#ctx0" brushRef="#br0" timeOffset="1837.105">4588-894 89 0,'-7'-9'423'0,"3"3"59"0,-1 4 36 16,-1 2 25-16,2 7-173 0,1 2-122 0,0 2-60 16,3 3-27-16,3 6-10 0,1-2-2 15,5 2-6-15,3 3-12 0,6 1-25 0,4 0-21 16,5 1-19-16,9-4-12 0,4-2-6 15,4-5-1-15,5-4-1 0,1-7 1 0,-1-4 17 16,-2-4 32-16,-3-6 61 0,-5-2 59 16,-6-5 44-16,-7-3 26 0,-7-5-3 0,-5-1-25 15,-7-1-60-15,-6 0-64 0,-4 1-49 16,-5-1-35-16,-4 5-23 0,-5 1-17 15,-1 4-9-15,-2 3-10 0,-2 5-15 0,1 4-29 16,-1 0-54-16,3 5-109 0,-2 1-130 16,2 4-86-16,0 2-90 0,-1 1-145 0,1 1-128 15,-1 3 11-15,0 1 81 0,2 2 66 16,-2-2 90-16</inkml:trace>
        </inkml:traceGroup>
      </inkml:traceGroup>
    </inkml:traceGroup>
  </inkml:traceGroup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5999.51074" units="1/in"/>
          <inkml:channelProperty channel="Y" name="resolution" value="15999.51074" units="1/in"/>
          <inkml:channelProperty channel="F" name="resolution" value="3999.51147" units="1/in"/>
          <inkml:channelProperty channel="T" name="resolution" value="1" units="1/dev"/>
        </inkml:channelProperties>
      </inkml:inkSource>
      <inkml:timestamp xml:id="ts0" timeString="2021-10-06T07:23:01.334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E5CCAF75-136E-46FC-B4EB-7DF2E8B17D55}" emma:medium="tactile" emma:mode="ink">
          <msink:context xmlns:msink="http://schemas.microsoft.com/ink/2010/main" type="inkDrawing" rotatedBoundingBox="10017,7310 19662,8026 19140,15062 9495,14347" hotPoints="19078,11057 14804,15332 10530,11057 14804,6783" semanticType="enclosure" shapeName="Circle">
            <msink:sourceLink direction="with" ref="{F36D3576-C4DF-4FC8-9196-6DAC68FE9CEB}"/>
            <msink:sourceLink direction="with" ref="{2CF944E6-E2AF-4EFE-8031-3FC9DBA465FD}"/>
            <msink:sourceLink direction="with" ref="{EC8AFDAD-FE7D-4465-8493-DEEDEB9A27CF}"/>
            <msink:sourceLink direction="with" ref="{300B045E-C6B6-4663-9EC2-DF441137E5B9}"/>
            <msink:sourceLink direction="with" ref="{F4D133AB-9410-406B-AC5F-0C75D6D9BEDA}"/>
            <msink:sourceLink direction="with" ref="{B07183A9-1570-4F56-9CDB-01310708B0A3}"/>
          </msink:context>
        </emma:interpretation>
      </emma:emma>
    </inkml:annotationXML>
    <inkml:trace contextRef="#ctx0" brushRef="#br0">199-1226 9 0,'-2'-7'383'0,"-1"-2"56"0,1 2 33 16,-4 0 20-16,1 0-131 0,1 3-128 16,-3-3-84-16,1 2-50 0,1 1-29 0,-1 0-19 15,-1 2-14-15,2 1-11 0,1-2-5 16,-3 2-5-16,0 1-3 0,1 0-4 15,0 0-2-15,0 1-2 0,-1 2 0 0,-1 0-2 16,0 1-1-16,-3 2 1 0,0 4-3 16,-2-2 0-16,0 3 0 0,-4 2-1 0,1 3 4 15,-4 0-3-15,0 3 0 0,-1 4 0 16,-2-1-3-16,-1 4-3 0,0 3-1 15,-3 2 5-15,0 3-1 0,-1 1 4 0,0 3 2 16,-3 1 1-16,1 3 0 0,-2 0 0 16,-2 5 0-16,-2 0-1 0,-1 3 3 0,-3 2 0 15,0 3 1-15,-2 3 1 0,0 3 0 0,0 2 2 16,-1 3 0-16,-1 4-2 0,2 4 2 15,-2 3-3-15,0 1 2 0,0 5-2 16,0 1 0-16,1 0 5 0,3 1 0 0,2 1 2 16,2 0 1-16,1 1 0 0,4 3 1 15,1 4-3-15,2 0-4 0,1 2-3 0,2 3-2 16,3-2-1-16,1 0 0 0,5 2 5 15,2 1 7-15,3 0 7 0,3 1 6 16,2 1 6-16,5 1 1 0,2-1-2 0,3 0-2 16,5-2 3-16,3-2 0 0,4-2 2 15,5 1 4-15,2-3 0 0,5 0-2 0,4-1-5 16,2 1-6-16,4-2-7 0,5-2-5 15,4-1-4-15,4-2-4 0,5-4-4 0,5-1-2 16,3-3 3-16,6-3 1 0,3-1-2 16,4-3 2-16,3-1 2 0,3-4 0 0,2-2-6 15,3 0 3-15,1-2 0 0,3-4-1 16,6-2-1-16,5 0 0 0,2-4 3 15,3-2-5-15,2-2 0 0,3-4 0 0,0-1 5 16,2-5 1-16,2-1 0 0,4-3 2 16,4-2 2-16,5-3-2 0,2-2-2 0,2-3-6 15,3-3 0-15,-1-1 1 0,3-5 1 0,1-3 2 16,6-3-1-16,2 0 5 0,3-4-3 15,1-2 4-15,-1-2-1 0,0-4 2 16,2 0 3-16,-1-4-2 0,2-1 0 0,-1-3-6 16,-3-1-1-16,0-2 1 0,-3-3-2 15,0-1-1-15,0-3-2 0,0-2 2 0,-1-2-2 16,-3-3-5-16,-1 1 0 0,-5-3 5 15,-2-4 2-15,0-2 2 0,-3-3 0 16,-1-5 3-16,-1-3 1 0,-2-3-5 0,-3 0-3 16,-4-2-2-16,-2-4-1 0,-7 4 1 15,-3-4 0-15,-3 0 1 0,-6 0 2 0,-1 0 3 16,-4-1-1-16,-3 1-3 0,0-2-1 15,-4-2-1-15,-4 0-2 0,-3-3 0 16,-5-1 0-16,-3-2 1 0,-4-2-2 0,-3 0 4 16,-6-1 1-16,-2-1 1 0,-4 0 3 0,-2 1 4 15,-3-3 1-15,0 0-1 0,-3-2-4 16,-3 0-1-16,0-3-3 0,-4-1-2 15,0-2-3-15,-3-2 0 0,-2 1 1 0,-1-1-3 16,-3 0 0-16,-2 0 0 0,-3 1 1 16,-3 2 3-16,-3-2 0 0,-4 0 2 0,-3 0 0 15,-2-2-1-15,-5-1-3 0,-2-2-2 16,-4 0-1-16,-3 1-1 0,-2 0 2 15,-2 0 6-15,-2 2 5 0,-1 1-1 0,-2 1 2 16,-1 3 2-16,-1-1 1 0,-2 1-7 16,1 0-3-16,-1-1 2 0,-1 0-2 0,0 2-4 15,-1-2-2-15,0 4 0 0,-2-2-1 0,1 4-1 16,-2-1 3-16,-2 5 5 0,1-1-2 15,-3 2-2-15,-2 2-2 0,-1 0-3 16,-2 0-4-16,-2 2-4 0,-2-1 0 0,0 0 3 16,-4 3-2-16,1 0 2 0,-4 3-4 15,0 2-3-15,-2 1-3 0,-3 1-1 0,-2 3 7 16,-4 0 6-16,0 3 1 0,-2 0 7 15,-2 2 3-15,-1 1 3 0,-2 1-5 16,-2 5 0-16,0-3 1 0,-1 5 4 0,-2 0 3 16,-1 0 0-16,0 3 2 0,0 0-3 15,-1 1 2-15,0 2-4 0,-4 1-3 0,1 1 2 16,-3 1 1-16,-1 1-3 0,0 1 3 15,-2 1 0-15,1 1 0 0,0 2-2 0,0 0 1 16,-1 2 2-16,2-1-2 0,0 4 0 16,-2-3 0-16,-1 2 1 0,0 2-2 0,-2-1-1 15,-2 3 2-15,0 0-1 0,-1 1-1 16,-2-1 1-16,1 2-1 0,-1 1 0 15,1 0 2-15,0 2 2 0,1 1 3 0,-1-2-3 16,-1 4 2-16,-1 0 2 0,-2 0-5 16,-2 1 0-16,-3 1-3 0,-2 2 1 0,1-1-1 15,-2 3-2-15,0-1 4 0,1 2 1 16,2-1 2-16,0 3 1 0,-1-1-1 15,-2 2 1-15,0 1-2 0,-1 1-2 0,-2 0-3 16,-1 0 0-16,0 0 1 0,1 4 0 0,1-2 4 16,2 2 1-16,0 0 0 0,0 1 2 15,1 2 0-15,0 2 1 0,-3 0-7 0,0 2 2 16,-1 1-1-16,0 2-1 0,2 1 2 15,0 2-1-15,1-1 3 0,3 1 0 16,2 2 0-16,1 1 0 0,2 0 0 0,1-1 1 16,1 2-1-16,1-1-2 0,0 0 0 15,3 0 0-15,1 1-1 0,3 0 0 0,3 1 0 16,3-1 2-16,4 1 1 0,2-1-1 15,5 0 5-15,5 2 1 0,3 0-4 16,4-1-10-16,4 2-22 0,4 0-26 0,5 2-25 16,5-2-27-16,5 1-82 0,1 0-140 15,3-1-130-15,2-2-53 0,2-1-22 16,6 1 2-16,3-2 75 0</inkml:trace>
  </inkml:traceGroup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5999.51074" units="1/in"/>
          <inkml:channelProperty channel="Y" name="resolution" value="15999.51074" units="1/in"/>
          <inkml:channelProperty channel="F" name="resolution" value="3999.51147" units="1/in"/>
          <inkml:channelProperty channel="T" name="resolution" value="1" units="1/dev"/>
        </inkml:channelProperties>
      </inkml:inkSource>
      <inkml:timestamp xml:id="ts0" timeString="2021-10-06T07:23:22.682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C96EF610-BC23-43FD-949B-96BBF5AE399F}" emma:medium="tactile" emma:mode="ink">
          <msink:context xmlns:msink="http://schemas.microsoft.com/ink/2010/main" type="inkDrawing" rotatedBoundingBox="20651,5326 27550,3349 28285,5915 21387,7892" hotPoints="26721,3061 27795,5319 21703,8218 20629,5960" semanticType="enclosure" shapeName="Rectangle">
            <msink:sourceLink direction="with" ref="{E188FB2F-87BA-4687-BD28-6D86CA97370E}"/>
          </msink:context>
        </emma:interpretation>
      </emma:emma>
    </inkml:annotationXML>
    <inkml:trace contextRef="#ctx0" brushRef="#br0">1427 3351 345 0,'-49'13'474'16,"-1"1"41"-16,2-4 26 0,1-1-82 15,6 0-140-15,2-3-63 0,6-3 15 0,7 1 24 16,6 0 22-16,6-4 10 0,10-2-8 16,12-4-40-16,15-3-62 0,19-6-43 0,18-5-29 15,23-6-15-15,27-10-22 0,31-5-18 16,35-12-25-16,36-7-18 0,32-7-15 15,29-5-18-15,20-2-10 0,19 2-2 0,5 0 2 16,-5 7-6-16,-11 4 2 0,-19 8 2 0,-17 4 1 16,-20 6-3-16,-8 3-5 0,-12 3 5 15,-10 2-5-15,-8 1 2 0,-6 1 0 0,-6 1 1 16,-8-1 1-16,-9 3-1 0,-16-1 2 15,-12-2-3-15,-14 1 3 0,-15 2 11 16,-12-1 25-16,-16 3 30 0,-10 1 25 0,-15 0 27 16,-8 3 20-16,-14 1 14 0,-6 2-10 15,-10 1-12-15,-6 1-12 0,-8-1-15 0,-6 1-15 16,-6 2-18-16,-5-1-15 0,-8-2-17 15,-4 1-16-15,-5-1-10 0,-4-2-7 16,-4 3-7-16,-3-1-5 0,0-3-4 0,0 1-4 16,-1-3-3-16,1-1-4 0,-1-3-7 15,-1-2-5-15,1-6-4 0,0-4-3 0,0-6-4 16,-2-6 0-16,0-8 0 0,-1-7 1 15,0-6 0-15,0-4 1 0,2-1 7 16,-1 0 3-16,2 4 9 0,1 7 11 0,3 3 7 16,0 4 2-16,0 3 3 0,-1 4 1 0,3 3-1 15,-1 5 0-15,0 3 2 0,2 2 3 16,-2 4 0-16,2 3 2 0,-2 2 0 15,0 3-1-15,0 2 0 0,1 2-5 0,-1 0 4 16,0 2-3-16,0 3 0 0,2 1-1 16,2 3 1-16,2 0-1 0,1 3-1 0,2 2 0 15,1 2-1-15,1 1 0 0,0 0-1 16,-1 3-1-16,0 0 1 0,-2 0-2 15,-2 2 2-15,-3 1 1 0,-3 1 1 0,-5-1 1 16,-3 4-1-16,-7-1-6 0,-4 1-5 16,-7 2-8-16,-8 1-10 0,-10 2-11 0,-8-1-8 15,-9 4-10-15,-12 0-8 0,-9 1-6 16,-10 3 1-16,-11 3 9 0,-12 0 6 15,-13 4 13-15,-10 2 11 0,-11 3 16 0,-6 2 7 16,-7 4 5-16,-5 1 2 0,-8 2 1 0,-3 7 1 16,-1 0 0-16,3 2 1 0,5 3-1 15,3 0-1-15,5 3 1 0,4 0 2 0,9 0-1 16,10-1 0-16,10 0 1 0,6-1 1 16,9 0-1-16,4 1 1 0,5-1-5 15,6-3-1-15,7 0 1 0,6-4 0 0,8-1 3 16,6-5 3-16,6 0 3 0,8-2-2 15,6-4 1-15,5 0 0 0,7-4-1 0,4-1-3 16,5-2-1-16,5 0 0 0,4-3-1 16,5-3 0-16,4 0 0 0,4-3 0 0,5-3 3 15,4 0 2-15,4-2-2 0,4-2 2 16,4-1 0-16,3-2 3 0,2-1-1 0,2-1 1 15,1 2 4-15,3-2 0 0,1-1-1 16,-1 0-1-16,0 2-4 0,2-2-2 16,-1 0-3-16,1 0-2 0,-2 2 0 0,3-1-1 15,-1-1-1-15,0 1 1 0,1-1 3 16,-3 2-1-16,1-1-1 0,1-1 2 0,0 1 1 15,-2 1 0-15,3-2 0 0,-1 0 1 16,1 0 0-16,0 0-2 0,1 0 0 16,-1 0 1-16,1 0 1 0,1-2-2 0,-1 2-1 15,0 0 1-15,4 2 0 0,-1 1-2 16,1 1-2-16,3 5 1 0,2 2 2 0,2 6-2 15,1 4 2-15,2 8 1 0,3 5 0 16,1 5 2-16,2 9-2 0,2 7 2 16,3 6 1-16,2 7-2 0,3 3 2 0,4 1-2 15,-1 1 4-15,2 1-1 0,1-3-2 0,-3-1 5 16,2 0-1-16,-2-2-1 0,1 0-4 15,-4-3 3-15,-2 0-3 0,-1-2-1 0,-6-2 0 16,-2-2-1-16,-2-4 1 0,-5-4-1 16,-2-6 4-16,-3-1-3 0,-3-7 1 15,1-4 0-15,-2-4 2 0,-1-5-2 0,0-4 0 16,-1-4 1-16,1-3-2 0,0-1 0 15,-2-4-3-15,2 0 1 0,0-4 0 0,1 2-3 16,-1-3 2-16,2 1-2 0,-1 0 4 16,0-2-3-16,0 2 1 0,2-2 1 15,-3 2 2-15,1 0-1 0,-1-2 0 0,-1 1 1 16,0-2 4-16,-1 1-4 0,0-2 0 15,-1 0 0-15,2 2 0 0,-1 0 0 0,-1-2-3 16,0 0 2-16,2 0 1 0,-1 2-1 16,-1-1-1-16,3 2 1 0,-1-2 0 15,0 4 0-15,2-1 0 0,0-1 3 0,-1 2 0 16,1 0-1-16,-1-1 0 0,1 1 0 15,-1-2 0-15,-1-1-1 0,0-1 0 0,-1 0 0 16,2 2 0-16,-2-2 0 0,1 1 0 16,0-2 0-16,1 3 1 0,1-2 1 15,-1 2 0-15,1 0 0 0,0 1-1 0,0 0 0 16,2 1-1-16,-2 0-1 0,0 1 0 15,0-1 0-15,0 1 0 0,0-2 1 0,1 1 0 16,-3 0 0-16,0-3-1 0,1 2 1 16,-1-1 0-16,1 0 0 0,0-1 0 0,1 0 0 15,-1 1 0-15,2 1 0 0,1-1 1 16,1 1-1-16,1 1 0 0,1 0 0 0,1 0 1 15,-2 1 1-15,2 0-2 0,-6-3 0 16,2 1 1-16,-1-1 0 0,-1 1-1 16,2-1 1-16,-2 0 0 0,-1-3 0 0,-1 2 1 15,1-2 0-15,-2 1-3 0,1-1 1 16,1 0 0-16,-2 0-3 0,3 0 0 0,0 1 2 15,4 1 1-15,3-1-1 0,6 0 0 16,5 0-3-16,5 0-16 0,9-1-32 16,8-1-82-16,7-2-152 0,10-1-109 0,11-5-126 15,8-1-191-15,11-5-123 0,13-4-5 16,11-5 107-16,11-5 87 0,10-3 118 0</inkml:trace>
  </inkml:traceGroup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5999.51074" units="1/in"/>
          <inkml:channelProperty channel="Y" name="resolution" value="15999.51074" units="1/in"/>
          <inkml:channelProperty channel="F" name="resolution" value="3999.51147" units="1/in"/>
          <inkml:channelProperty channel="T" name="resolution" value="1" units="1/dev"/>
        </inkml:channelProperties>
      </inkml:inkSource>
      <inkml:timestamp xml:id="ts0" timeString="2021-10-05T10:05:03.965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EAF66C0C-8C54-4547-8566-69EF24901821}" emma:medium="tactile" emma:mode="ink">
          <msink:context xmlns:msink="http://schemas.microsoft.com/ink/2010/main" type="inkDrawing" rotatedBoundingBox="23701,17037 29148,16439 29156,16514 23709,17113" shapeName="Other"/>
        </emma:interpretation>
      </emma:emma>
    </inkml:annotationXML>
    <inkml:trace contextRef="#ctx0" brushRef="#br0">188 598 133 0,'-48'11'364'0,"7"-2"47"0,5-2 40 0,7-1-37 16,7-2-106-16,9-2-72 15,11-2-56-15,15-3-41 0,15-5-34 0,19-2-29 16,21-4-22-16,18-5-14 0,20-1-4 0,19-2 0 16,26-2 11-16,30-3 16 0,24 1 28 15,23-1 19-15,10 1 11 0,1 1 8 0,6 3-9 16,0 0-12-16,2 3-30 15,-5-1-21-15,-3 2-21 0,-2-1-16 0,-13 1-2 16,-11 0-6-16,-8 2-4 0,-11-1-2 16,-7 0 2-16,-8 2-1 0,-14-1-4 0,-13 1 6 15,-17 0 33-15,-18-1 61 0,-16 2 78 16,-19 0 76-16,-13 2 61 0,-13 1 29 15,-10 1-11-15,-12 0-47 0,-5 4-70 0,-7 0-68 16,-6 0-60-16,-2 2-38 0,-4 1-20 16,-2-1-17-16,-3 2-19 0,1 0-27 15,-3 1-37-15,-2 1-78 0,-1 0-166 0,-1 0-132 16,-1 0-152-16,-3 0-225 0,-1 1-106 15,-2 1 2-15,0 0 128 0,0 1 110 16,-1 0 152-16</inkml:trace>
  </inkml:traceGroup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5999.51074" units="1/in"/>
          <inkml:channelProperty channel="Y" name="resolution" value="15999.51074" units="1/in"/>
          <inkml:channelProperty channel="F" name="resolution" value="3999.51147" units="1/in"/>
          <inkml:channelProperty channel="T" name="resolution" value="1" units="1/dev"/>
        </inkml:channelProperties>
      </inkml:inkSource>
      <inkml:timestamp xml:id="ts0" timeString="2021-10-06T07:23:32.885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0C82981E-F648-45AB-B726-F327E9AD8AF2}" emma:medium="tactile" emma:mode="ink">
          <msink:context xmlns:msink="http://schemas.microsoft.com/ink/2010/main" type="inkDrawing" rotatedBoundingBox="14674,11801 20983,11138 21059,11869 14751,12532" semanticType="callout" shapeName="Other">
            <msink:sourceLink direction="to" ref="{31EADEFD-292C-4854-A762-46B4BD8C9CC1}"/>
            <msink:sourceLink direction="to" ref="{6FD0EA82-F57D-4416-B93A-F5C5B6894F3D}"/>
          </msink:context>
        </emma:interpretation>
      </emma:emma>
    </inkml:annotationXML>
    <inkml:trace contextRef="#ctx0" brushRef="#br0">3 550 215 0,'-3'-4'331'15,"3"2"54"-15,-1 0 0 0,0-1-46 16,1 2-49-16,0 0-49 0,0 0-47 0,0 1-43 15,0 1-38-15,2-1-26 0,4 2-11 16,-1 2 4-16,4 2 20 0,0 1 30 16,2 3 32-16,4-2 37 0,1 3 22 0,1 1 1 15,3 2-6-15,2-2-21 0,1 3-31 16,3 0-38-16,0 1-35 0,3 0-23 0,1 3-24 15,2-2-18-15,0 2-10 0,-1 1-9 16,2-2-1-16,0 2 0 0,0 0-2 0,2 1-1 16,-2-1-2-16,1-1 1 0,2 0-1 15,1 0 0-15,0-2 0 0,0 2 0 16,2-4 1-16,2 0 1 0,2-1-1 0,2-1-2 15,3-2 0-15,3-1 0 0,5-4-1 16,9 0 28-16,7-3 85 0,10 1 63 0,10 0 36 16,11-3 21-16,10-3 19 0,9-2-21 15,12-2-78-15,9 0-60 0,10-4-35 16,7 0-19-16,8 0-10 0,7-4-4 0,4-1-4 15,5-3-2-15,0 1-3 0,3-2-3 16,-1 0-4-16,-3-2-5 0,-5 0-2 0,-1-2-1 16,-7-1 0-16,-5-1-2 0,-8-1-4 15,-7-1 0-15,-11-1 2 0,-7-1 2 16,-9-1 2-16,-8 1 2 0,-10 0 0 0,-6 0 0 15,-8 0-3-15,-10 2-2 0,-9 1 3 0,-9 1 1 16,-9 2 2-16,-10 2 2 0,-9 1 5 16,-4 1 7-16,-9 3 3 0,-4 0 6 15,-3 3 4-15,-4 0 7 0,-2 0 3 0,-2 5-1 16,-1 0 1-16,-1 1-1 0,-1 1-7 15,2 0-6-15,-2 2-6 0,3 1-6 0,0 0-7 16,1 0-4-16,2 0-1 0,1 1 0 16,1 0-1-16,2 0 0 0,0 1 0 15,-2-1 1-15,2 1 0 0,-1 0-1 0,0-1-1 16,1-1-1-16,-1 2 1 0,0-2 2 15,0 0-2-15,1-3 1 0,1 3 1 0,-1-1 1 16,0-3 0-16,1 1-1 0,-3 0 0 16,1 0 0-16,-2 0 0 0,-2 0 0 15,0-1-1-15,-3 3 2 0,0-2 0 0,-2-1 0 16,-3 0-1-16,-1 0 0 0,-1 1-1 15,-2-3-1-15,-1 2 2 0,-3-2-2 0,0 2 1 16,1-2-1-16,-3 2 0 0,0-1 0 16,0 0-2-16,1 2 1 0,-1-1 0 15,0 1-1-15,1 0 2 0,0-1-1 0,0 0 1 16,1 1 0-16,0 0 0 0,0 3 1 15,3-1-2-15,-2 0-1 0,2 2 0 0,0-1-1 16,3 2-1-16,-2-1 0 0,3 2 0 16,-1-2-2-16,1 2 0 0,1 2 0 0,-1-2-1 15,3 2 1-15,1 2 3 0,1-1 2 16,2 2 1-16,1 0 1 0,1 1 0 0,2 0 2 15,0 1-1-15,1-2-1 0,0 1 0 16,1 2 0-16,-2-3 1 0,0 1-1 0,-3 0 1 16,-1 2-2-16,-2-1 0 0,-2 2 0 15,-3 1 1-15,-5 1 1 0,-5 3 1 16,-2 0 1-16,-6 2 0 0,-1 1-4 0,-3-1-5 15,-2 2-11-15,1-1-19 0,1 1-41 16,3-2-71-16,1-1-175 0,5-2-171 0,1-5-245 16,4-2-209-16,2-2-85 0,5-4 7 15,5-3 145-15,3-4 158 0,2-1 244 16</inkml:trace>
  </inkml:traceGroup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5999.51074" units="1/in"/>
          <inkml:channelProperty channel="Y" name="resolution" value="15999.51074" units="1/in"/>
          <inkml:channelProperty channel="F" name="resolution" value="3999.51147" units="1/in"/>
          <inkml:channelProperty channel="T" name="resolution" value="1" units="1/dev"/>
        </inkml:channelProperties>
      </inkml:inkSource>
      <inkml:timestamp xml:id="ts0" timeString="2021-10-06T07:23:45.013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06A5071D-BE4D-48FB-85F5-B66E3CB01970}" emma:medium="tactile" emma:mode="ink">
          <msink:context xmlns:msink="http://schemas.microsoft.com/ink/2010/main" type="inkDrawing" rotatedBoundingBox="10523,6476 14137,5753 14153,5834 10540,6557" semanticType="underline" shapeName="Other">
            <msink:sourceLink direction="with" ref="{37CFF42F-A84B-4644-90EC-58493D0FCC65}"/>
          </msink:context>
        </emma:interpretation>
      </emma:emma>
    </inkml:annotationXML>
    <inkml:trace contextRef="#ctx0" brushRef="#br0">332 711 89 0,'-26'-2'169'0,"-2"1"-14"15,1 0-1-15,-1 1 17 0,2 0 13 0,-1-2 17 16,0 2 17-16,1 0 11 0,2 0 1 16,2 0-13-16,4 0-10 0,1 0-25 0,5 0-42 15,1 0-44-15,4 2-37 0,3-2-28 16,2 1-14-16,5 2-5 0,5-1 1 15,9 0 2-15,6 0 6 0,12-2 5 0,9-4 1 16,12-2 0-16,13-7 2 0,15-2 5 16,15-5 7-16,13-5 8 0,16-1 15 15,13-4 21-15,8-2 15 0,11-4 15 0,6-1 5 16,10-2 13-16,5-3 12 0,1 3 24 15,0-2 16-15,-5 4 18 0,-5-1 10 16,-7 5-7-16,-7 1-19 0,-10 3-38 0,-16 4-40 16,-15 3-38-16,-14 3-28 0,-17 2-18 15,-14 4-11-15,-12 2-5 0,-12 2 0 0,-8 1 3 16,-9 4 4-16,-7-2 5 0,-3 4 4 15,-6 0 4-15,-4-1 0 0,-3 0-3 16,-1 3-8-16,-3 0-5 0,-2 0-9 0,-4 0-10 16,0 3-20-16,-5 0-35 0,-3 1-55 0,-4 2-78 15,-4 0-86-15,-2 4-62 0,-6 0-36 16,-7 2-63-16,-4-1-76 0,-9 6-52 15,-5-2-24-15,-6 4 8 0,-5 1 20 0,-4-2 79 16,-6 2 125-16</inkml:trace>
  </inkml:traceGroup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5999.51074" units="1/in"/>
          <inkml:channelProperty channel="Y" name="resolution" value="15999.51074" units="1/in"/>
          <inkml:channelProperty channel="F" name="resolution" value="3999.51147" units="1/in"/>
          <inkml:channelProperty channel="T" name="resolution" value="1" units="1/dev"/>
        </inkml:channelProperties>
      </inkml:inkSource>
      <inkml:timestamp xml:id="ts0" timeString="2021-10-06T07:23:45.969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52260C0F-38E9-4469-AF19-8A80B11DF800}" emma:medium="tactile" emma:mode="ink">
          <msink:context xmlns:msink="http://schemas.microsoft.com/ink/2010/main" type="writingRegion" rotatedBoundingBox="10318,5916 14072,5916 14072,6916 10318,6916"/>
        </emma:interpretation>
      </emma:emma>
    </inkml:annotationXML>
    <inkml:traceGroup>
      <inkml:annotationXML>
        <emma:emma xmlns:emma="http://www.w3.org/2003/04/emma" version="1.0">
          <emma:interpretation id="{C3738D03-7060-424F-95B8-D6C74844A08C}" emma:medium="tactile" emma:mode="ink">
            <msink:context xmlns:msink="http://schemas.microsoft.com/ink/2010/main" type="paragraph" rotatedBoundingBox="10318,5916 14072,5916 14072,6916 10318,691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1E15510-CC2F-4C6C-A557-D5F1F9C0EF05}" emma:medium="tactile" emma:mode="ink">
              <msink:context xmlns:msink="http://schemas.microsoft.com/ink/2010/main" type="line" rotatedBoundingBox="10318,5916 14072,5916 14072,6916 10318,6916"/>
            </emma:interpretation>
          </emma:emma>
        </inkml:annotationXML>
        <inkml:traceGroup>
          <inkml:annotationXML>
            <emma:emma xmlns:emma="http://www.w3.org/2003/04/emma" version="1.0">
              <emma:interpretation id="{F8264533-2EA7-478B-9F70-6637C2C70873}" emma:medium="tactile" emma:mode="ink">
                <msink:context xmlns:msink="http://schemas.microsoft.com/ink/2010/main" type="inkWord" rotatedBoundingBox="10318,5916 14072,5916 14072,6916 10318,6916"/>
              </emma:interpretation>
              <emma:one-of disjunction-type="recognition" id="oneOf0">
                <emma:interpretation id="interp0" emma:lang="" emma:confidence="0">
                  <emma:literal>_</emma:literal>
                </emma:interpretation>
                <emma:interpretation id="interp1" emma:lang="" emma:confidence="0">
                  <emma:literal>-</emma:literal>
                </emma:interpretation>
                <emma:interpretation id="interp2" emma:lang="" emma:confidence="0">
                  <emma:literal>~</emma:literal>
                </emma:interpretation>
                <emma:interpretation id="interp3" emma:lang="" emma:confidence="0">
                  <emma:literal>•</emma:literal>
                </emma:interpretation>
                <emma:interpretation id="interp4" emma:lang="" emma:confidence="0">
                  <emma:literal>.</emma:literal>
                </emma:interpretation>
              </emma:one-of>
            </emma:emma>
          </inkml:annotationXML>
          <inkml:trace contextRef="#ctx0" brushRef="#br0">637 796 83 0,'-70'26'170'15,"0"-1"-9"-15,1-1-35 0,3-1-7 16,3-1 13-16,5-4 24 0,7-1 27 0,5-7 24 16,8 2 20-16,6-4 7 0,5-1-10 15,6-2-20-15,6-3-22 0,7 1-28 0,5-3-31 16,10-4-30-16,12-2-22 0,13-4-6 15,15-7 7-15,16-3 27 0,17-5 53 16,16-7 54-16,17-3 45 0,19-6 41 0,16-3 34 16,16-3 2-16,13-2-22 0,12 0-35 0,5-2-35 15,5 0-43-15,0-1-43 0,-2 4-31 16,-7 0-25-16,-7 3-24 0,-11 2-14 15,-10 2-10-15,-12 3-11 0,-13 2-10 16,-14 6-12-16,-16 4-4 0,-15 2-5 0,-14 6-2 16,-14 3 3-16,-12 1 2 0,-11 4 5 0,-8 1 3 15,-7 3 3-15,-5 1 2 0,-6 3 1 16,-4-1-1-16,-1 2-2 0,-3 0-2 15,-2-1-1-15,-2 2-3 0,0 0-4 0,-2 0-3 16,2 0-3-16,-2 0 1 0,0 0-3 16,-1 0 1-16,2 0-1 0,-1 0 1 15,-1 0-1-15,2 0 0 0,-1 0 0 0,-1 0 0 16,1 0 0-16,-1 0 0 0,0 0 0 15,0 0 0-15,0 0 0 0,-1 0 0 0,1 0 1 16,0 0 0-16,-1 0 1 0,1 0 0 16,0 0 0-16,-2 0 0 0,2 0 1 0,0-1-1 15,0 1-1-15,0 0 1 0,0 0 0 16,0 0-1-16,0 0-3 0,0 0 1 15,0 0 1-15,0 0-1 0,0 0 2 0,0 0 0 16,0 0 1-16,0-1-1 0,0 1-1 0,0 0 0 16,0 0-1-16,0 0-1 0,0 0 2 15,0 0-2-15,0 0 4 0,0 0-2 16,0 0 2-16,0 0-2 0,0 0 0 0,0 0 1 15,0 0 0-15,0 0-1 0,0 0 0 16,0 1 0-16,0-1-1 0,0 0 1 16,0 1-2-16,0 1 1 0,0-2 0 0,0 0 0 15,0 0 3-15,0 0-1 0,0 0 1 16,-1 0-2-16,1 0-1 0,0 0 1 0,0 0-4 15,0 0 1-15,0 0 0 0,0 0 1 16,0 0 1-16,-2 0 0 0,2 0 1 0,0 1 1 16,0-1 1-16,0 0 0 0,0 0 0 15,-1 0-2-15,1 0 2 0,0 0-2 16,0 0 1-16,0 0 1 0,0 0-2 0,0 0 1 15,0 0 0-15,0 0-1 0,0 0 0 16,0 0-2-16,0 0 3 0,0 0 0 0,0 0 0 16,0 0-2-16,0 0 1 0,0 0 0 15,0 0-1-15,0 0-2 0,0 0 0 16,0 0 2-16,0 0 0 0,0 0 0 0,0 0 1 15,0 0 0-15,0 0 2 0,0 0-1 16,0-1-1-16,0 1 2 0,0-2-1 0,0 1-1 16,0 1 0-16,0 0 1 0,0 0-5 15,0 0-10-15,0 0-14 0,-1 1-25 16,-2-1-38-16,-1 3-66 0,-2-1-111 0,-3 2-112 15,-4 1-78-15,1 2-54 0,-2 2-112 16,-1 0-96-16,1 1-15 0,3 2 54 0,2-1 54 16,2 1 62-16,4-4 138 0</inkml:trace>
        </inkml:traceGroup>
      </inkml:traceGroup>
    </inkml:traceGroup>
  </inkml:traceGroup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5999.51074" units="1/in"/>
          <inkml:channelProperty channel="Y" name="resolution" value="15999.51074" units="1/in"/>
          <inkml:channelProperty channel="F" name="resolution" value="3999.51147" units="1/in"/>
          <inkml:channelProperty channel="T" name="resolution" value="1" units="1/dev"/>
        </inkml:channelProperties>
      </inkml:inkSource>
      <inkml:timestamp xml:id="ts0" timeString="2021-10-06T07:23:50.417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07CDA31F-6E57-455E-B223-879F766E9458}" emma:medium="tactile" emma:mode="ink">
          <msink:context xmlns:msink="http://schemas.microsoft.com/ink/2010/main" type="writingRegion" rotatedBoundingBox="26548,7001 28845,6721 29175,9423 26877,9704"/>
        </emma:interpretation>
      </emma:emma>
    </inkml:annotationXML>
    <inkml:traceGroup>
      <inkml:annotationXML>
        <emma:emma xmlns:emma="http://www.w3.org/2003/04/emma" version="1.0">
          <emma:interpretation id="{99A647A3-0FF8-4290-977B-15411F67F7F2}" emma:medium="tactile" emma:mode="ink">
            <msink:context xmlns:msink="http://schemas.microsoft.com/ink/2010/main" type="paragraph" rotatedBoundingBox="26587,7387 27605,6644 28575,7974 27557,871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16552E3-7260-40F5-AEF8-882A9FB0A3D2}" emma:medium="tactile" emma:mode="ink">
              <msink:context xmlns:msink="http://schemas.microsoft.com/ink/2010/main" type="line" rotatedBoundingBox="26587,7387 27605,6644 28575,7974 27557,8717"/>
            </emma:interpretation>
          </emma:emma>
        </inkml:annotationXML>
        <inkml:traceGroup>
          <inkml:annotationXML>
            <emma:emma xmlns:emma="http://www.w3.org/2003/04/emma" version="1.0">
              <emma:interpretation id="{43043E0C-2294-4935-919B-9B3C5812A058}" emma:medium="tactile" emma:mode="ink">
                <msink:context xmlns:msink="http://schemas.microsoft.com/ink/2010/main" type="inkWord" rotatedBoundingBox="26587,7387 27605,6644 28575,7974 27557,8717"/>
              </emma:interpretation>
              <emma:one-of disjunction-type="recognition" id="oneOf0">
                <emma:interpretation id="interp0" emma:lang="" emma:confidence="0">
                  <emma:literal>41</emma:literal>
                </emma:interpretation>
                <emma:interpretation id="interp1" emma:lang="" emma:confidence="0">
                  <emma:literal>• I</emma:literal>
                </emma:interpretation>
                <emma:interpretation id="interp2" emma:lang="" emma:confidence="0">
                  <emma:literal>• |</emma:literal>
                </emma:interpretation>
                <emma:interpretation id="interp3" emma:lang="" emma:confidence="0">
                  <emma:literal>R</emma:literal>
                </emma:interpretation>
                <emma:interpretation id="interp4" emma:lang="" emma:confidence="0">
                  <emma:literal>• \</emma:literal>
                </emma:interpretation>
              </emma:one-of>
            </emma:emma>
          </inkml:annotationXML>
          <inkml:trace contextRef="#ctx0" brushRef="#br0">8 610 69 0,'-1'-17'419'0,"0"4"65"0,1 1 39 0,-2 3 1 15,1 2-124-15,-2 2-109 0,3 0-75 16,0 2-15-16,0 3 64 0,4 0 96 0,2 0 72 15,2 8 35-15,4 2 4 0,4 3-22 16,0 4-83-16,6 3-102 0,1 5-79 0,4 4-51 16,1 3-27-16,3 4-15 0,-1 2-14 15,3 7-12-15,0 3-13 0,0 3-8 0,-1 3-13 16,-2-1-7-16,-3-1-10 0,-3-5-2 15,-4-2-2-15,-2-6-1 0,-4-2 0 0,-2-6 1 16,-3-4 2-16,-3-4-1 0,0-6 3 16,-1-3 5-16,-3-4 1 0,-4-5 1 15,-2-6 0-15,-4-7-2 0,-6-5-5 0,-2-9-8 16,-6-9-4-16,-2-6-11 0,-2-9-13 15,-1-7-14-15,-2-6-13 0,1-6-10 0,1-5-7 16,2-5-4-16,2-4-2 0,4-2 2 16,3-5-3-16,7-1-10 0,5-1-9 15,5 4-1-15,7 7 9 0,5 8 0 0,2 9 4 16,3 9 12-16,2 10 10 0,4 6 0 15,-1 12 0-15,3 6 2 0,-1 10-1 0,1 8-4 16,-1 9-7-16,-5 10-20 0,-3 7-23 16,-9 6-27-16,-6 8-26 0,-12 5-19 15,-8 2-5-15,-7 5 15 0,-6 3 26 0,-6-1 30 16,-2 2 38-16,-2-1 38 0,0-2 21 15,2-1 15-15,3-2 10 0,3-6 4 0,4-1 11 16,6-6 31-16,7-4 28 0,5-4 25 16,4-2 28-16,7-3 30 0,7-3 12 15,5-3-17-15,7-4-22 0,7-1-24 0,6-6-29 16,6-2-28-16,5-4-24 0,5-4-27 15,3-4-67-15,4-2-131 0,3-7-133 0,0-7-192 16,-2 0-242-16,-1-5-114 0,-4-2-12 16,-4 1 93-16,-7-2 110 0,-5 2 183 0</inkml:trace>
          <inkml:trace contextRef="#ctx0" brushRef="#br0" timeOffset="334.0191">1080 236 300 0,'-6'-10'432'0,"3"-1"60"0,-1 1 38 16,2 2-92-16,-1 0-76 0,1 3-34 16,0 0-24-16,0 1-22 0,1 3-22 15,0 1-8-15,2 3 14 0,2 1 3 0,2 6 16 16,5 7 10-16,2 5 9 0,5 8-9 0,2 7-57 15,3 6-63-15,3 8-66 0,-1 9-43 16,4 6-43-16,-3 9-65 0,-1 8-149 0,-2 5-184 16,-5 4-285-16,-3-1-223 0,-3-4-102 15,-3-7-14-15,0-7 105 0,0-10 163 16,-1-8 270-16</inkml:trace>
        </inkml:traceGroup>
      </inkml:traceGroup>
    </inkml:traceGroup>
    <inkml:traceGroup>
      <inkml:annotationXML>
        <emma:emma xmlns:emma="http://www.w3.org/2003/04/emma" version="1.0">
          <emma:interpretation id="{BCAFC21F-A9CC-4EB3-B25A-2EB76C299D2F}" emma:medium="tactile" emma:mode="ink">
            <msink:context xmlns:msink="http://schemas.microsoft.com/ink/2010/main" type="paragraph" rotatedBoundingBox="26785,8947 29082,8666 29175,9423 26877,970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8391BE8-EA49-4D7F-AC1F-910EF2A7960F}" emma:medium="tactile" emma:mode="ink">
              <msink:context xmlns:msink="http://schemas.microsoft.com/ink/2010/main" type="line" rotatedBoundingBox="26785,8947 29082,8666 29175,9423 26877,9704"/>
            </emma:interpretation>
          </emma:emma>
        </inkml:annotationXML>
        <inkml:traceGroup>
          <inkml:annotationXML>
            <emma:emma xmlns:emma="http://www.w3.org/2003/04/emma" version="1.0">
              <emma:interpretation id="{C580573E-52C0-48F2-947D-E05246FC73BC}" emma:medium="tactile" emma:mode="ink">
                <msink:context xmlns:msink="http://schemas.microsoft.com/ink/2010/main" type="inkWord" rotatedBoundingBox="26785,8947 29082,8666 29175,9423 26877,9704"/>
              </emma:interpretation>
              <emma:one-of disjunction-type="recognition" id="oneOf1">
                <emma:interpretation id="interp5" emma:lang="" emma:confidence="0">
                  <emma:literal>copy</emma:literal>
                </emma:interpretation>
                <emma:interpretation id="interp6" emma:lang="" emma:confidence="1">
                  <emma:literal>c spy</emma:literal>
                </emma:interpretation>
                <emma:interpretation id="interp7" emma:lang="" emma:confidence="0">
                  <emma:literal>c up z</emma:literal>
                </emma:interpretation>
                <emma:interpretation id="interp8" emma:lang="" emma:confidence="0">
                  <emma:literal>CP z</emma:literal>
                </emma:interpretation>
                <emma:interpretation id="interp9" emma:lang="" emma:confidence="0">
                  <emma:literal>c P z</emma:literal>
                </emma:interpretation>
              </emma:one-of>
            </emma:emma>
          </inkml:annotationXML>
          <inkml:trace contextRef="#ctx0" brushRef="#br0" timeOffset="2534.145">149 2192 300 0,'-2'-22'380'0,"1"3"71"0,-2 1 2 16,0 4-67-16,1 2-73 0,-1 5-65 0,0 1-64 16,-1 4-57-16,-3 4-16 0,-1 6 22 15,-3 5 44-15,-1 6 49 0,-2 5 34 16,-3 3 20-16,1 3-9 0,-1 2-39 0,1 2-53 15,2 3-53-15,2-3-36 0,3 3-32 16,3-2-24-16,3 1-16 0,4-1-31 0,6-2-66 16,4-1-79-16,8-3-82 0,7-7-56 15,9-9-61-15,9-7-102 0,7-8-71 0,4-8-65 16,2-7 3-16,4-2 17 0,-3-7 42 16,-5-6 114-16</inkml:trace>
          <inkml:trace contextRef="#ctx0" brushRef="#br0" timeOffset="3098.1772">635 2311 112 0,'10'-25'355'0,"-4"6"59"0,-5 2 45 15,-2 5-40-15,-4 5-69 0,-1 5-84 0,-4 3-68 16,0 3-40-16,-1 3-19 0,0 2-8 16,0 1 8-16,2 3 7 0,-1-3 2 0,2 2-7 15,1-2-17-15,1 1-25 0,4-2-32 16,2 0-23-16,2-2-14 0,5-1-9 15,4-3-11-15,4-4-20 0,2-3-24 0,4-3-25 16,1-5-24-16,-2-3-22 0,-1-1-16 16,-1-4 1-16,-3-2 8 0,-2 3 15 0,-3-3 18 15,-2 2 20-15,-3 2 18 0,-1 1 11 16,-1 1 8-16,-3 2 5 0,0 2-3 15,0 1-8-15,-1 3-10 0,-1 0-11 0,2 2-9 16,-1 0-6-16,0 2 2 0,1 0 6 16,2 0 12-16,1 1 11 0,1 0 12 0,2 2 10 15,2 2 16-15,2 2 21 0,2 4 21 16,2 5 13-16,2 4 14 0,1 5 14 15,3 3 24-15,1 4 47 0,0 3 56 0,1 2 60 16,1 1 57-16,0 1 43 0,2 1 13 0,-3-1-23 16,2-3-40-16,-5 0-55 0,-1-2-57 15,-3-2-51-15,-3 0-44 0,-4-5-38 0,-1 0-32 16,-3-3-17-16,-2-4-10 0,-2 0-7 15,-4-4-2-15,-3-3-3 0,-1-7-4 16,-3-6-6-16,-5-6-10 0,1-5-7 0,0-9-11 16,0-7-14-16,1-5-16 0,1-6-12 15,0-6-16-15,2-7-15 0,2 0-4 0,0-6 5 16,4 0 11-16,2 3 12 0,3 4 24 15,6 7 19-15,0 6 10 0,7 7 1 16,-1 8 8-16,3 3 5 0,0 7 0 0,2 8 4 16,-1 4 2-16,2 5 7 0,0 7-1 15,-1 4-1-15,-2 6 0 0,-3 3-1 0,-2 6-1 16,-6 4-5-16,-5 5-31 0,-5-1-72 15,-4 3-91-15,-2-2-75 0,-3-2-57 0,0-3-36 16,-2-6-49-16,1-6-47 0,-1-5-28 16,2-7-52-16,0-7-9 0,4-7 8 0,4-7 60 15,4-8 108-15</inkml:trace>
          <inkml:trace contextRef="#ctx0" brushRef="#br0" timeOffset="3510.2007">1137 1895 106 0,'16'-6'361'16,"-1"6"75"-16,0 4 45 0,0 5-53 0,1 5-59 15,2 1-82-15,2 5-83 0,2 1-65 16,1 3-36-16,2-1-21 0,1 1-10 15,1-1-5-15,1-3-8 0,1-3-6 0,-2-3-15 16,3-6-11-16,1-4-7 0,2-6-7 16,-2-6-4-16,4-5-6 0,-2-7 0 0,1 1-1 15,-2-6-1-15,-1-4-1 0,-2 3 2 16,-3 0 0-16,-1 1 1 0,-1 5-1 15,-5 4 0-15,-1 3 9 0,-2 7 28 0,-1 6 59 16,-1 6 44-16,-2 7 34 0,-1 6 21 16,-2 8 9-16,-4 4-17 0,-3 7-49 0,-2 4-39 15,-3 4-31-15,-1 2-21 0,-3 1-15 16,-4 1-14-16,-2-1-7 0,-3 1-9 0,-2-3-25 15,-3-1-47-15,-1-5-40 0,-1-6-22 16,0-7-15-16,2-8-2 0,2-14 19 0,4-11 45 16,4-12 44-16,4-12 35 0,3-10 31 15,5-9 21-15,6-1 15 0,4-4 8 0,5 1 1 16,8 1-7-16,1 5-16 0,3 4-14 15,4 4-10-15,0 5-11 0,-1 8-7 16,1 5-7-16,0 2-9 0,-2 7-49 0,-1 3-77 16,0 4-53-16,-2 4-72 0,-1 2-171 15,-2 3-172-15,-1 4-47 0,-5 0 23 0,-2 5 29 16,-2 2 55-16</inkml:trace>
        </inkml:traceGroup>
      </inkml:traceGroup>
    </inkml:traceGroup>
  </inkml:traceGroup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5999.51074" units="1/in"/>
          <inkml:channelProperty channel="Y" name="resolution" value="15999.51074" units="1/in"/>
          <inkml:channelProperty channel="F" name="resolution" value="3999.51147" units="1/in"/>
          <inkml:channelProperty channel="T" name="resolution" value="1" units="1/dev"/>
        </inkml:channelProperties>
      </inkml:inkSource>
      <inkml:timestamp xml:id="ts0" timeString="2021-10-06T07:23:52.251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ABB716EF-6F6E-415B-A6E5-27778E65CF37}" emma:medium="tactile" emma:mode="ink">
          <msink:context xmlns:msink="http://schemas.microsoft.com/ink/2010/main" type="inkDrawing" rotatedBoundingBox="25104,7293 27359,14785 27222,14826 24967,7334" shapeName="Other"/>
        </emma:interpretation>
      </emma:emma>
    </inkml:annotationXML>
    <inkml:trace contextRef="#ctx0" brushRef="#br0">12 113 28 0,'-3'-13'238'0,"3"-1"46"15,-1 2 15-15,0-1-25 0,1 2-16 16,-2 1-8-16,1 0-12 0,-1 3-20 0,1 0-23 15,1 1-28-15,-1 2-34 0,1 1-33 16,0 1-28-16,0 1-26 0,1 4-12 0,3 0-8 16,3 7-1-16,3 3 5 0,2 6 3 15,3 7 16-15,3 6 25 0,3 9 39 16,2 9 34-16,0 7 36 0,4 9 33 0,-1 9 12 15,0 9 2-15,1 8-21 0,2 6-25 16,-1 9-35-16,2 3-26 0,-1 8-28 0,1 5-3 16,0 9 13-16,2 2 7 0,1 8 0 15,3-1 1-15,1 7 8 0,4 4-13 16,3 5-26-16,3 4-9 0,4 2 2 0,1 2 4 15,4 3 5-15,4 2-3 0,1 2-3 16,1 1-6-16,3 1-7 0,1-1-11 0,-1 1-12 16,-4 0-5-16,1-1-3 0,-3-2-2 15,-2-4-2-15,-2-2 1 0,-2-4 0 0,-3 0-3 16,-2-4-4-16,-2-2-2 0,-5-5-2 15,-1-4-8-15,-3-5 1 0,-1-6-1 0,-5-5-3 16,-2-4-4-16,-3-5-1 0,0-6 1 16,-4-2-5-16,0-7-2 0,-2-8 2 15,-1-6 1-15,-3-7 1 0,2-6 0 0,-1-5 1 16,-1-6 0-16,1-7 0 0,-2-3-3 15,0-7-11-15,0-4-6 0,-3-7-11 0,-1-4-8 16,-1-6-12-16,-2-6-9 0,-1-2-5 16,-3-7-12-16,-1-3-32 0,-3-6-99 15,0-3-163-15,-3-9-127 0,-5-7-205 0,-3-4-189 16,-1-8-67-16,-2-6 46 0,0-6 143 0,0-4 125 15,2-10 209-15</inkml:trace>
  </inkml:traceGroup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5999.51074" units="1/in"/>
          <inkml:channelProperty channel="Y" name="resolution" value="15999.51074" units="1/in"/>
          <inkml:channelProperty channel="F" name="resolution" value="3999.51147" units="1/in"/>
          <inkml:channelProperty channel="T" name="resolution" value="1" units="1/dev"/>
        </inkml:channelProperties>
      </inkml:inkSource>
      <inkml:timestamp xml:id="ts0" timeString="2021-10-06T07:24:01.348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BAC51427-E13F-49E9-BB30-4D35E96D4A34}" emma:medium="tactile" emma:mode="ink">
          <msink:context xmlns:msink="http://schemas.microsoft.com/ink/2010/main" type="inkDrawing" rotatedBoundingBox="9533,4124 17317,3181 17329,3281 9546,4224" semanticType="underline" shapeName="Other">
            <msink:sourceLink direction="with" ref="{D38F270E-B8CE-4EE8-8329-7E47FD2A4CA2}"/>
            <msink:sourceLink direction="with" ref="{24B9508C-77B0-4FA4-8725-AAC0E95B6007}"/>
          </msink:context>
        </emma:interpretation>
      </emma:emma>
    </inkml:annotationXML>
    <inkml:trace contextRef="#ctx0" brushRef="#br0">2 949 56 0,'-7'-2'269'0,"0"0"30"16,3 1 9-16,1 1-52 0,3-1-33 15,4 1-17-15,3 1 5 0,8-1 4 0,6 1 3 16,6-1-8-16,9 0-19 0,11-1-16 16,9-3-19-16,14-2 7 0,16-1 44 15,14-3 48-15,17-4 40 0,16-4 16 0,16-5 10 16,16-2-19-16,23-7-56 0,20-3-60 0,22-4-47 15,17-4-41-15,20-1-34 0,13 1-23 16,16-1-6-16,9 3-5 0,5 2-11 0,-6 3-9 16,-7 4 3-16,-13 3-1 0,-15 6-6 0,-14 0 0 15,-13 5 3-15,-12 0 5 0,-7 0-3 16,-10 2 7-16,-8 0 9 0,-11 0 15 15,-13 2 11-15,-14-2 14 0,-13 1 13 0,-15 0 1 16,-13 0 0-16,-12-1-8 0,-11 2-7 16,-10-1-4-16,-14 3-2 0,-9-2 1 0,-8 3 4 15,-9 0 2-15,-9 2 3 0,-7 0-2 16,-6 2-2-16,-6 1-4 0,-4 2-8 15,-5-1-8-15,-2 2-11 0,-3 1-10 0,-3 0-8 16,-2-2-7-16,-1 4-3 0,-1 0-5 16,0-2 0-16,-1 2 0 0,0-1-1 0,0 1-1 15,-1 0-2-15,1 0 2 0,-1 0 0 16,0 0 0-16,1-1-1 0,1 1-1 0,0 0 1 15,0-2 1-15,2 2 0 0,-1 0 1 16,2 0 0-16,-1-2 1 0,-2 0 0 0,1 2 0 16,-2 0-1-16,1-2 1 0,-1 2-1 15,0 0 1-15,-2 0-1 0,1-1 1 16,0 1 1-16,-2 0 0 0,2 0-2 0,-2 0 0 15,1 0 2-15,0-1-4 0,-1 1 1 16,0 0-1-16,0 0 0 0,0 0 0 0,0 0-1 16,0 0 2-16,0 0 0 0,0 0 0 15,0 0 0-15,0 0 0 0,0 0 0 0,0 0 0 16,0 0-2-16,0 0 0 0,0 0 1 15,0 0 1-15,0 0 1 0,0 0-1 16,0 0 0-16,0 0 0 0,0 0 0 0,0-2-4 16,2 2-3-16,-1 0-3 0,-1 0-1 15,0 0-5-15,0 0-3 0,0 0-2 16,2 0-4-16,-1 0-2 0,-1 0-4 0,0 0-4 15,0 0-5-15,0 0-6 0,1 0-3 16,1 0-13-16,-2 0-14 0,1 2-19 0,0-1-26 16,1-1-31-16,1 0-51 0,2 0-83 15,-1 1-115-15,4-1-77 0,-1 2-147 16,-1 2-168-16,-2-1-58 0,-4 4 38 0,-4 1 105 15,-2 1 85-15,-3-1 172 0</inkml:trace>
  </inkml:traceGroup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5999.51074" units="1/in"/>
          <inkml:channelProperty channel="Y" name="resolution" value="15999.51074" units="1/in"/>
          <inkml:channelProperty channel="F" name="resolution" value="3999.51147" units="1/in"/>
          <inkml:channelProperty channel="T" name="resolution" value="1" units="1/dev"/>
        </inkml:channelProperties>
      </inkml:inkSource>
      <inkml:timestamp xml:id="ts0" timeString="2021-10-06T07:24:36.557"/>
    </inkml:context>
    <inkml:brush xml:id="br0">
      <inkml:brushProperty name="width" value="0.26667" units="cm"/>
      <inkml:brushProperty name="height" value="0.53333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1099 247 173 0,'1'-24'379'0,"-1"-1"60"0,-1 1 46 16,-2-2-54-16,-4 4-107 0,-1-1-75 0,-2 5-57 15,-2 0-45-15,-3 2-29 0,-5 3-17 16,-3 0 2-16,-5 3-3 0,-5 2 1 16,-4 5-6-16,-7 2-4 0,-2 4-9 0,-5 5-17 15,-3 4-16-15,-1 6-6 0,-1 8-2 0,-2 3-2 16,-3 10-1-16,1 6 0 0,1 10 17 15,-2 6 14-15,2 10 1 0,4 6 2 0,4 7-1 16,7 3 9-16,8 2-5 0,9 2-6 16,9 0-3-16,11-2-3 0,9-1 1 15,9-5-13-15,8-6-6 0,10-7 0 0,9-5 30 16,9-10 30-16,9-7 24 0,9-12 14 15,9-9 8-15,10-10-7 0,6-13-34 16,6-10-33-16,3-9-29 0,-2-9-16 0,0-9-11 16,-7-5-3-16,-3-10 2 0,-9-4 1 15,-7-7 0-15,-9-4 3 0,-10-8 4 0,-11-6 0 16,-9-5-6-16,-9-4-1 0,-11-5 3 15,-9 2 2-15,-7 2 1 0,-7 7 4 0,-8 6 4 16,-6 5 1-16,-7 9-2 0,-5 6-6 16,-4 8-8-16,-6 10-7 0,-6 9-4 0,-7 10-2 15,-6 10-4-15,-5 10 0 0,-6 11-1 16,-1 9 0-16,-2 9-2 0,1 9 0 0,4 10 3 15,5 7-3-15,5 6 1 0,7 7 0 16,9 4 1-16,6 1-2 0,7 5 0 16,10-1-2-16,8 3 4 0,9-4 0 0,7-6 2 15,8-7 0-15,6-6 0 0,10-9 1 16,10-10-3-16,8-8-1 0,9-11 0 0,10-12 1 15,9-10 0-15,6-10-2 0,4-12 1 16,2-7 1-16,-4-9 0 0,-5-5-1 0,-7-7 1 16,-8-5-1-16,-9-6 1 0,-10-7-3 15,-10-3 1-15,-7-2 1 0,-9 2 3 0,-7 3 1 16,-7 7 2-16,-8 10 2 0,-6 5-2 15,-7 11 0-15,-8 8-1 0,-8 9-4 16,-8 12-3-16,-8 12 1 0,-8 10-1 0,-2 9 0 16,-2 11-1-16,-1 9 0 0,0 4 3 15,2 8 0-15,2 4 1 0,5 4-1 0,6 2 0 16,7 4 4-16,7 0-1 0,10-3 1 15,11 1 0-15,8-6-3 0,11-8 1 16,11-8-1-16,14-8 0 0,12-10-1 0,14-14 1 16,13-11 1-16,15-13-2 0,9-11 1 15,5-11-3-15,-1-8 1 0,-2-6 0 0,-11-4 0 16,-7-6 2-16,-12-2 2 0,-11-2-2 15,-11 2 5-15,-10 2 4 0,-9 4 7 0,-11 3 0 16,-8 9 2-16,-10 6-5 0,-7 7-1 16,-12 8-7-16,-10 9-6 0,-6 9 0 0,-10 9-3 15,-3 6 1-15,-4 5-2 0,2 6 1 16,-1 3 1-16,3 3 1 0,5 3 1 0,5 0-1 15,5 0-1-15,10-2-6 0,7-4-25 16,11 1-42-16,8-2-58 0,11-5-113 16,13-1-162-16,11-5-117 0,10-6-190 0,10-4-160 15,8-3-46-15,3-8 56 0,3-2 134 16,-1-2 110-16,-5-3 204 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5999.51074" units="1/in"/>
          <inkml:channelProperty channel="Y" name="resolution" value="15999.51074" units="1/in"/>
          <inkml:channelProperty channel="F" name="resolution" value="3999.51147" units="1/in"/>
          <inkml:channelProperty channel="T" name="resolution" value="1" units="1/dev"/>
        </inkml:channelProperties>
      </inkml:inkSource>
      <inkml:timestamp xml:id="ts0" timeString="2021-10-06T07:24:37.693"/>
    </inkml:context>
    <inkml:brush xml:id="br0">
      <inkml:brushProperty name="width" value="0.26667" units="cm"/>
      <inkml:brushProperty name="height" value="0.53333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670 171 106 0,'-6'-32'447'0,"2"3"52"0,-3 3 33 0,1 3 23 15,-2 1-174-15,1 6-122 0,-2 3-69 0,-4 4-35 16,-2 6-12-16,-3 3 13 0,-5 7 35 16,-6 6 26-16,-4 8 33 0,-4 8 30 0,-4 7 20 15,-3 5-13-15,-3 8-37 0,-1 5-49 16,0 4-50-16,0 6-45 0,1 4-35 15,6 3-22-15,5 0-15 0,8 0-12 0,9-1-5 16,11-3-5-16,11-2-3 0,9 0 1 16,13-6 2-16,13-2-2 0,10-2 1 0,13-8-2 15,9-5 4-15,12-6-3 0,9-8 0 16,5-8-1-16,5-7-2 0,-2-9 0 0,-4-9-2 15,-7-7 1-15,-8-8 6 0,-10-8 6 16,-10-7 3-16,-9-8 0 0,-10-8-2 16,-10-10-2-16,-9-11-7 0,-11-7-6 0,-11-9-3 15,-11-3-1-15,-11-1 1 0,-7 3 0 16,-10 2 0-16,-3 9 4 0,-5 7 5 0,-1 12 4 15,-5 10 2-15,1 11-3 0,-4 11 1 16,-3 9-5-16,-5 13-1 0,-2 10-3 0,-4 13 1 16,0 10 2-16,-3 12-1 0,3 8 0 15,0 9-2-15,3 8-1 0,3 8-1 0,8 4 0 16,9 2 3-16,7 1 1 0,13 0 2 15,9-1 2-15,12 0 0 0,12-5 1 0,9-3 1 16,11-8 3-16,10-7 1 0,12-8-1 16,10-7-1-16,9-14 3 0,9-10-4 15,8-13-2-15,6-13-3 0,4-13 1 0,2-10 1 16,-4-11-2-16,-6-8-2 0,-9-7 1 15,-13-6 1-15,-11-7-5 0,-14-9-1 0,-10-4 0 16,-12-2-2-16,-12-1-1 0,-9 6 0 16,-10 7 3-16,-6 9 1 0,-9 12-3 0,-7 11 1 15,-8 14 0-15,-7 11 0 0,-5 12 0 16,-5 12 0-16,-3 11 1 0,-5 10 4 0,-1 10 0 15,-2 9-2-15,1 8-2 0,2 6-1 16,3 3-2-16,6 2-3 0,6 1 2 16,10-3 0-16,8-2 0 0,11-3 2 0,12-7-1 15,10-5 2-15,13-6-3 0,10-9 2 0,15-11-1 16,14-11 0-16,13-12 3 0,12-14-5 15,10-9 0-15,8-12-5 0,2-11 0 0,-2-10-3 16,-7-7-3-16,-9-4 4 0,-13-6 2 16,-13 0 3-16,-12 0 2 0,-10 4 2 0,-12 7 4 15,-9 5 2-15,-10 9 1 0,-11 10-2 16,-9 6 0-16,-13 12-2 0,-9 7-3 0,-7 10 1 15,-9 8-1-15,-5 6 3 0,-3 9 3 16,-1 6 3-16,-1 4 0 0,1 5-3 16,2 5-1-16,5 3-4 0,4 3-4 0,5 4-14 15,9-3-48-15,9 2-99 0,10-1-149 16,9-1-136-16,12-3-195 0,6 0-231 0,10-1-81 15,6-2 33-15,3 1 111 0,5-3 119 16,3-1 187-16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5999.51074" units="1/in"/>
          <inkml:channelProperty channel="Y" name="resolution" value="15999.51074" units="1/in"/>
          <inkml:channelProperty channel="F" name="resolution" value="3999.51147" units="1/in"/>
          <inkml:channelProperty channel="T" name="resolution" value="1" units="1/dev"/>
        </inkml:channelProperties>
      </inkml:inkSource>
      <inkml:timestamp xml:id="ts0" timeString="2021-10-06T07:24:38.728"/>
    </inkml:context>
    <inkml:brush xml:id="br0">
      <inkml:brushProperty name="width" value="0.26667" units="cm"/>
      <inkml:brushProperty name="height" value="0.53333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642 99 218 0,'-12'-15'497'0,"-1"0"64"0,-1 0 37 15,-2 2 45-15,-3 0-204 0,-2 3-110 0,-1 2-68 16,-1 0-33-16,-3 6-9 0,-3 2 4 16,-2 2-5-16,0 6 5 0,-2 5 12 0,-3 5-2 15,-1 6-1-15,1 6-31 0,0 4-33 16,1 6-37-16,0 3-28 0,4 2-24 15,2 3-21-15,3-1-16 0,5 0-9 0,6 1-4 16,4-2-5-16,7-2-4 0,7-3 0 0,5-4 0 16,8-3 1-16,8-7-1 0,9-5-2 15,9-6-1-15,11-10-1 0,4-10 0 0,9-7-3 16,3-12-2-16,4-5-2 0,0-9-2 15,-4-2-4-15,-6-5-3 0,-7-2-1 0,-9-5 1 16,-7-1-1-16,-10-2 1 0,-8 2 2 16,-5 1 3-16,-9 7 8 0,-5 1 8 0,-9 7 3 15,-4 5 2-15,-5 6 3 0,-7 6-3 16,-4 8-5-16,-5 5-6 0,-7 9-4 15,-1 6-3-15,-7 10-3 0,-1 5-1 0,-1 7-1 16,-1 5 0-16,1 3-1 0,2 3 1 16,4 2-2-16,3-2-1 0,6 3-2 0,6 0-2 15,3 0 1-15,9 0 0 0,7-2 3 16,7 1 0-16,9-2 2 0,10-2-2 0,8-1-2 15,11-5-1-15,8-5-4 16,8-10-2-16,4-7-1 0,4-11 2 0,1-10 2 16,-2-6 1-16,-5-9 3 0,-8-5 3 0,-7-7 3 15,-9-2 0-15,-9-4 0 0,-9-6-2 16,-9-2 0-16,-8-4-1 0,-9 2 1 0,-3 2-1 15,-6 7 3-15,-3 5 2 0,-2 9 1 16,-4 7-1-16,1 11-2 0,-1 9-1 0,-2 8-2 16,-2 11-1-16,2 8-2 0,2 10 0 15,0 5-1-15,2 5 0 0,3 5 0 16,4-1 1-16,4 5 1 0,6-2 1 0,5 1 1 15,4-3 3-15,6-5-2 0,5-6 1 0,5-7 0 16,3-7 3-16,8-9-5 0,5-11-3 16,2-12-3-16,8-9 2 0,-1-14-1 0,1-7-3 15,-5-8 3-15,-6-6 2 0,-8-5 4 16,-7-5 2-16,-8-1 3 0,-8 1 6 15,-4 2 6-15,-4 6 4 0,-6 8 6 16,-4 7 1-16,-5 7 0 0,-4 9-6 0,-8 8-7 16,-1 9-2-16,-4 10-5 0,-4 9-5 0,0 9-3 15,-1 8-2-15,2 8 1 0,0 6-2 16,4 4-2-16,3 2-6 0,6 1-11 15,8 0-19-15,7 2-39 0,9-3-60 16,9-1-107-16,8-3-144 0,9-1-110 0,9-3-115 16,5-2-154-16,6-3-114 0,6-3 17 0,4-1 103 15,4-1 95-15,4-1 121 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5999.51074" units="1/in"/>
          <inkml:channelProperty channel="Y" name="resolution" value="15999.51074" units="1/in"/>
          <inkml:channelProperty channel="F" name="resolution" value="3999.51147" units="1/in"/>
          <inkml:channelProperty channel="T" name="resolution" value="1" units="1/dev"/>
        </inkml:channelProperties>
      </inkml:inkSource>
      <inkml:timestamp xml:id="ts0" timeString="2021-10-06T07:24:39.436"/>
    </inkml:context>
    <inkml:brush xml:id="br0">
      <inkml:brushProperty name="width" value="0.26667" units="cm"/>
      <inkml:brushProperty name="height" value="0.53333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380 405 30 0,'2'-16'437'0,"-4"1"61"0,-1-1 42 16,-3-1 47-16,0 3-47 0,-4 2-78 15,0 2-28-15,-2 3 0 0,-2 2 9 0,-2 4 0 16,-5 2-51-16,-2 8-79 0,-3 2-60 16,-5 7-48-16,1 1-40 0,-2 6-39 0,1 4-38 15,2 1-29-15,3 1-18 0,4 2-11 16,5 0-9-16,6-2-7 0,7 0-3 0,8 0-3 15,9-6-2-15,9-2-6 0,9-7-6 16,12-6-9-16,6-7-15 0,11-11-9 0,3-4-13 16,4-10-10-16,-1-1-4 0,-1-6 6 15,-7-2 10-15,-6-3 9 0,-11-2 15 16,-7 0 14-16,-7 0 16 0,-10 4 20 0,-4 2 15 15,-6 3 14-15,-7 7 8 0,-4 3 5 16,-9 7-6-16,-5 4-8 0,-4 6-12 0,-7 6-5 16,-2 3-3-16,-2 5-3 0,-2 2 1 15,1 6-5-15,1 1-2 0,3 0-6 0,4 1-4 16,4 0-3-16,5-2-3 0,9-2 0 15,8-3-8-15,10-2-7 0,9-6-8 0,10-5-11 16,11-7-20-16,9-6-24 0,6-8-12 16,7-6-3-16,0-5 2 0,-4-6 9 0,-7-4 19 15,-9-6 24-15,-10-2 28 0,-13-3 24 16,-9-1 19-16,-10 4 20 0,-7 4 8 15,-8 7 6-15,-9 3-6 0,-3 12-9 16,-9 5-7-16,-5 6-14 0,-7 9-2 0,-2 5-7 16,-4 6-1-16,1 5-5 0,1 6-7 0,-1 4-2 15,5 3-6-15,3 0-3 0,4 5-3 16,6-1-1-16,6 0-2 0,10 2-8 0,7-4-13 15,10 0-24-15,11-2-34 0,11-3-63 16,12-2-125-16,12-5-151 0,12-5-99 16,9-4-162-16,6-3-187 0,8-2-56 0,0-3 63 15,4-1 126-15,0-1 93 0,-4-1 177 16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5999.51074" units="1/in"/>
          <inkml:channelProperty channel="Y" name="resolution" value="15999.51074" units="1/in"/>
          <inkml:channelProperty channel="F" name="resolution" value="3999.51147" units="1/in"/>
          <inkml:channelProperty channel="T" name="resolution" value="1" units="1/dev"/>
        </inkml:channelProperties>
      </inkml:inkSource>
      <inkml:timestamp xml:id="ts0" timeString="2021-10-05T10:05:01.264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785B332E-8C2F-4407-9F1F-800F932AA0C8}" emma:medium="tactile" emma:mode="ink">
          <msink:context xmlns:msink="http://schemas.microsoft.com/ink/2010/main" type="inkDrawing" rotatedBoundingBox="23707,13976 27415,13673 27423,13768 23714,14072" semanticType="underline" shapeName="Other">
            <msink:sourceLink direction="with" ref="{B1954DAD-B7FC-4F87-B7BE-435E728BAE93}"/>
          </msink:context>
        </emma:interpretation>
      </emma:emma>
    </inkml:annotationXML>
    <inkml:trace contextRef="#ctx0" brushRef="#br0">18926 687 7 0,'-126'24'422'0,"4"-1"59"15,5-5 31-15,4 2 19 0,7-4-117 0,9-3-184 16,6 3-100-16,10-6-50 15,8 0-10-15,11-2 17 0,11-2 24 0,11-1 22 16,10-1 12-16,11 0 2 0,11-3-13 16,16-1-15-16,18-3 10 0,19-3 35 0,19-1 34 15,15-3 18-15,19-2 7 0,15-4-9 16,22 0-37-16,19-1-60 0,18-2-51 15,16-1-32-15,6-1-11 0,4 0-8 0,3 3-6 16,-2-1-4-16,2 2 0 0,-3 1 2 16,-6 1-5-16,-6 1-3 0,-13 1 0 15,-10 5-1-15,-16 0 0 0,-15 2-10 0,-17 2-48 16,-19 2-65-16,-17 1-80 0,-17-1-75 15,-17 2-56-15,-15 2-28 0,-15-2-29 16,-17 2-92-16,-15 2-86 0,-12 1-13 16,-12 1 9-16,-6 0 14 0,-4 3 63 0</inkml:trace>
  </inkml:traceGroup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5999.51074" units="1/in"/>
          <inkml:channelProperty channel="Y" name="resolution" value="15999.51074" units="1/in"/>
          <inkml:channelProperty channel="F" name="resolution" value="3999.51147" units="1/in"/>
          <inkml:channelProperty channel="T" name="resolution" value="1" units="1/dev"/>
        </inkml:channelProperties>
      </inkml:inkSource>
      <inkml:timestamp xml:id="ts0" timeString="2021-10-06T07:24:40.207"/>
    </inkml:context>
    <inkml:brush xml:id="br0">
      <inkml:brushProperty name="width" value="0.26667" units="cm"/>
      <inkml:brushProperty name="height" value="0.53333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335 225 195 0,'-3'-13'467'0,"-1"-2"51"0,-3 1 42 16,-2 3 31-16,-1 3-133 0,-2 2-64 16,-3 5-10-16,-1 2 24 0,-3 4 21 0,-2 4 0 15,-2 5-34-15,-2 0-59 0,-1 7-61 16,0 1-64-16,1 3-59 0,1 1-48 15,2 1-39-15,4 3-24 0,3 1-16 0,5-1-9 16,4 0-6-16,9 1-3 0,7-4-3 16,6-3-6-16,8-1-4 0,9-4-3 0,7-4-8 15,5-7-11-15,7-4-16 0,2-5-18 16,1-2-8-16,-1-7-3 0,-4-3 5 15,-6-3 11-15,-6-4 18 0,-8-3 22 0,-8 1 23 16,-8 0 24-16,-8 0 18 0,-6 1 12 16,-8 1 14-16,-6 1 9 0,-6 2 0 0,-5 2-8 15,-7 3-6-15,-3 4-5 0,-4 0-2 16,-1 6-6-16,-1 1-8 0,1 2-5 0,2 1-8 15,3 5-6-15,2 2-7 0,4-1-9 16,5 4-4-16,3 2-4 0,6 4-3 0,4 1-1 16,8-1 0-16,6 3 1 0,9 1-2 15,12 2 0-15,7-1-4 0,10-2-6 16,12-2-11-16,6-3-19 0,11-3-12 0,6-2-9 15,2-8-2-15,0-4 2 0,-2-5 9 16,-6-5 17-16,-9-7 14 0,-10-3 8 0,-10-7 6 16,-11-4 5-16,-11-7 4 0,-9-3 7 15,-11-2 8-15,-10-1 6 0,-10 1 11 16,-7 1 7-16,-9 5 5 0,-8 3 5 0,-3 4 0 15,-6 3-2-15,-1 6 0 0,0 2-3 16,2 5-5-16,0 2-5 0,4 5-6 16,3 2-9-16,5 3-8 0,3 3-4 0,6 3-5 15,3 1-6-15,6 2 0 0,5 3-2 16,5 5-3-16,7 4-10 0,4-1-11 0,8 5-24 15,2 2-43-15,6 1-78 0,6 0-172 16,5-2-149-16,4-4-174 0,3-1-226 0,2-7-96 16,-1-4 5-16,-1-3 137 0,-2-8 135 15,-3-3 177-15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5999.51074" units="1/in"/>
          <inkml:channelProperty channel="Y" name="resolution" value="15999.51074" units="1/in"/>
          <inkml:channelProperty channel="F" name="resolution" value="3999.51147" units="1/in"/>
          <inkml:channelProperty channel="T" name="resolution" value="1" units="1/dev"/>
        </inkml:channelProperties>
      </inkml:inkSource>
      <inkml:timestamp xml:id="ts0" timeString="2021-10-06T07:23:29.267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759A1A45-6183-4C74-983B-B24B9092E694}" emma:medium="tactile" emma:mode="ink">
          <msink:context xmlns:msink="http://schemas.microsoft.com/ink/2010/main" type="writingRegion" rotatedBoundingBox="23869,9076 23136,11790 21565,11365 22298,8651"/>
        </emma:interpretation>
      </emma:emma>
    </inkml:annotationXML>
    <inkml:traceGroup>
      <inkml:annotationXML>
        <emma:emma xmlns:emma="http://www.w3.org/2003/04/emma" version="1.0">
          <emma:interpretation id="{5E81B848-AED5-4178-BF74-55AF884DC537}" emma:medium="tactile" emma:mode="ink">
            <msink:context xmlns:msink="http://schemas.microsoft.com/ink/2010/main" type="paragraph" rotatedBoundingBox="23869,9076 23136,11790 21565,11365 22298,865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B2ADADE-2589-420B-A01B-BD15B970C27B}" emma:medium="tactile" emma:mode="ink">
              <msink:context xmlns:msink="http://schemas.microsoft.com/ink/2010/main" type="line" rotatedBoundingBox="23869,9076 23136,11790 21565,11365 22298,8651"/>
            </emma:interpretation>
          </emma:emma>
        </inkml:annotationXML>
        <inkml:traceGroup>
          <inkml:annotationXML>
            <emma:emma xmlns:emma="http://www.w3.org/2003/04/emma" version="1.0">
              <emma:interpretation id="{E4622BF3-EFA5-425D-AEBA-BE40BE262B8B}" emma:medium="tactile" emma:mode="ink">
                <msink:context xmlns:msink="http://schemas.microsoft.com/ink/2010/main" type="inkWord" rotatedBoundingBox="23869,9076 23136,11790 21565,11365 22298,8651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5813-3478 214 0,'-3'-4'471'0,"0"-2"49"0,0 3 45 0,1-1 13 15,0 3-107-15,0 0-49 0,2 0 6 16,0 2 46-16,1 1 26 0,3 5-4 0,3 3-54 16,3 0-79-16,3 8-79 0,4 2-83 15,1 3-59-15,2 2-38 0,1 1-25 16,-2 1-18-16,0 3-11 0,-2 0-10 0,-3 1-7 15,-2-1-6-15,-2-1-6 0,-2-3 1 16,-4-1 0-16,0-4 2 0,-2-1 6 0,0-5 3 16,-2-2 7-16,0-4 7 0,0-2 6 15,-2-4-1-15,-4-4-3 0,1-5-4 0,-5-6-8 16,-1-6-13-16,-3-6-8 0,-1-5-9 15,0-4-7-15,0-8-8 0,-2-7-8 0,1-3-9 16,1-5-11-16,1-4-5 0,3 1-10 16,3 1-6-16,2 2-2 0,3 3-1 15,3 6 1-15,2 6-2 0,2 3 4 0,0 6 1 16,3 5-3-16,-2 6 2 0,4 3 1 15,-2 7-4-15,1 4-2 0,1 7-2 0,-2 4 4 16,2 9 3-16,-5 6 5 0,-4 4 8 16,-4 9 9-16,-6 5 5 0,-5 4 7 15,-6 4 4-15,-1 1 6 0,-3 1 3 0,2 0 4 16,0-5 3-16,2-2 4 0,5-4 13 15,2-3 14-15,3-3 15 0,4-5 9 0,3-1 11 16,4-1 7-16,4-3-1 0,6-2-6 16,3 0-7-16,7-2-8 0,3-3-10 15,6 3-5-15,2-6-12 0,5 0-21 0,1-3-34 16,5-3-64-16,0-3-176 0,4-5-196 15,0-2-267-15,1-6-209 0,0-4-89 0,-3-3-2 16,0-3 144-16,-6-2 173 0,-3-5 259 16</inkml:trace>
          <inkml:trace contextRef="#ctx0" brushRef="#br0" timeOffset="186.0105">6489-3689 376 0,'2'-14'513'16,"-1"1"60"-16,-1 3 56 0,-1 4-11 16,-1 1-118-16,2 3-17 0,2 2 25 0,2 4 9 15,1 3-13-15,4 7-46 0,2 4-83 16,5 7-106-16,3 7-103 0,2 3-67 0,2 7-41 15,1 3-28-15,-4 4-25 0,0 6-41 16,-3 2-78-16,-1 2-180 0,-3 2-179 0,-2 2-304 16,-2 2-184-16,-3-3-69 0,-1 0 19 15,-1-3 148-15,0-5 164 0,0-4 296 16</inkml:trace>
          <inkml:trace contextRef="#ctx0" brushRef="#br0" timeOffset="4228.2418">5272-1547 379 0,'-11'-15'507'15,"3"-2"44"-15,0 4 30 0,1 2-60 16,3 2-192-16,0 0-106 0,2 3-59 0,2-1-11 16,2 7 72-16,3-2 89 0,3 4 75 15,2 8 42-15,4 2 19 0,2 5-6 0,1 5-82 16,3 6-96-16,0 3-81 0,0 3-46 15,1 2-21-15,-3 0-13 0,0 2-7 0,-2-2-6 16,-3-2-8-16,-1-2-6 0,-4-2-7 16,-1-3-2-16,-1-2-3 0,-4-3 2 15,0-4 4-15,-2-3 1 0,-2-3-2 0,-2-2-6 16,-4-7-8-16,-3-3-11 0,-3-6-17 15,-2-8-19-15,-1-7-18 0,-1-8-18 0,0-8-18 16,2-11-17-16,-1-5-18 0,2-9-15 16,2-7-14-16,-1-7-12 0,1-5-5 15,1-5-2-15,2-2-3 0,2 4 8 0,4 3 1 16,1 6 5-16,3 7 1 0,4 13 3 15,2 7 10-15,1 11 4 0,1 8 14 0,3 7 18 16,1 10 12-16,2 7 16 0,0 7 11 16,0 7 12-16,-1 7 5 0,-2 5 1 15,-5 7 4-15,-3 7 0 0,-7 7 5 0,-5 3 1 16,-3 6 0-16,-3 1 3 0,-4 2-1 0,-2-1 0 15,0 1-3-15,-2-6-1 0,2 0 1 16,3-6 0-16,3-6 5 0,7-2 6 0,1-5 12 16,4-3 13-16,5-4 13 0,2-1 7 15,6-3 2-15,2-2-3 0,6-3-9 16,4-3-13-16,4 0-15 0,1-3-23 0,1-1-40 15,4-3-94-15,-2-1-175 0,3-3-136 16,-2 0-228-16,0-4-194 0,-1-2-73 0,0-3 32 16,-1 2 142-16,-1-4 119 0,-1 0 221 15</inkml:trace>
          <inkml:trace contextRef="#ctx0" brushRef="#br0" timeOffset="4500.2573">5837-1782 67 0,'13'-19'441'0,"-1"2"59"0,-1 1 32 0,2 2 19 0,-1 2-147 16,0 2-142-16,3 1-65 0,2 3-2 15,4 2 33-15,-1 2 34 0,2 2 24 0,2 2-2 16,-2 2-23-16,0 2-48 0,-2 3-61 16,0 2-50-16,-3 3-42 0,-1 1-25 15,-4 4-13-15,-2 4-8 0,-5 3-3 0,-4 4-1 16,-2 5 3-16,-2 2 17 0,-2 2 35 15,-1-1 45-15,1-1 46 0,1-3 29 0,0-3 20 16,4-3-8-16,1-6-31 0,6-3-44 16,4-2-50-16,9-5-52 0,8-3-88 15,9-8-190-15,10-6-170 0,6-3-265 0,8-6-212 16,5-5-94-16,1-2 1 0,6-2 147 15,-1-3 147-15,-1 4 253 0</inkml:trace>
        </inkml:traceGroup>
      </inkml:traceGroup>
    </inkml:traceGroup>
  </inkml:traceGroup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5999.51074" units="1/in"/>
          <inkml:channelProperty channel="Y" name="resolution" value="15999.51074" units="1/in"/>
          <inkml:channelProperty channel="F" name="resolution" value="3999.51147" units="1/in"/>
          <inkml:channelProperty channel="T" name="resolution" value="1" units="1/dev"/>
        </inkml:channelProperties>
      </inkml:inkSource>
      <inkml:timestamp xml:id="ts0" timeString="2021-10-06T07:24:41.056"/>
    </inkml:context>
    <inkml:brush xml:id="br0">
      <inkml:brushProperty name="width" value="0.26667" units="cm"/>
      <inkml:brushProperty name="height" value="0.53333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467 138 79 0,'-2'-19'446'0,"-2"1"60"15,-2 2 38-15,-1 2 30 0,0 3-128 0,-2 2-105 16,-1 0-36-16,-1 5 3 0,-1-2 34 16,-3 6 30-16,-3 2 10 0,-2 2-10 0,-3 6-28 15,-3 3-36-15,-3 5-51 0,-1 2-47 16,-2 7-46-16,-1 1-45 0,2 6-33 0,0 3-25 15,1 1-17-15,4 3-13 0,4 2-11 16,5-1-7-16,6-1-3 0,7-1-3 0,7-2-3 16,7-5 1-16,10-1 1 0,8-7-2 15,9-6-4-15,10-8-4 0,8-8-4 16,7-8-9-16,2-10-5 0,2-8-4 0,0-6-1 15,-5-6 1-15,-6-7 5 0,-7-5 10 16,-8-4 3-16,-10-2 5 0,-7-4 3 0,-6 2 4 16,-8 4 1-16,-3 6 4 0,-6 5 5 15,-3 9 5-15,-4 5 3 0,-5 9 2 16,-3 7 2-16,-6 8-2 0,-4 8-2 0,-2 8-1 15,-2 10 0-15,-3 6 2 0,1 8-1 16,1 3 1-16,2 7-2 0,2 1-2 0,5 1-3 16,6 1-4-16,6-1-4 0,6-1-3 15,7-8-2-15,7 0-3 0,5-7-6 16,9-9-6-16,5-7-3 0,8-10-10 0,3-10-6 15,1-9 1-15,2-9 1 0,-2-8 4 16,-5-7 5-16,-6-7 11 0,-4-4 7 0,-8-4 5 16,-7-1 3-16,-4 0 2 0,-6 2 10 15,-5 6 4-15,-2 7 7 0,-4 7 4 0,-2 7 3 16,-2 6-1-16,-5 9-5 0,-3 4-3 15,-1 9-7-15,-3 2-4 0,1 8-2 0,-1 1 1 16,1 3-2-16,1 1-3 0,2 1-2 16,4 0-1-16,3 1-4 0,4-3-9 15,6 0-9-15,5-2-17 0,5-2-22 0,6-5-29 16,6-3-37-16,6-5-49 0,2-6-93 15,4-7-129-15,0-3-99 0,-2-5-56 0,-4-3-86 16,-4 0-97-16,-5-2-60 0,-6 1 62 16,-4 3 74-16,-5 1 61 0,-5 0 112 15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5999.51074" units="1/in"/>
          <inkml:channelProperty channel="Y" name="resolution" value="15999.51074" units="1/in"/>
          <inkml:channelProperty channel="F" name="resolution" value="3999.51147" units="1/in"/>
          <inkml:channelProperty channel="T" name="resolution" value="1" units="1/dev"/>
        </inkml:channelProperties>
      </inkml:inkSource>
      <inkml:timestamp xml:id="ts0" timeString="2021-10-06T07:24:41.986"/>
    </inkml:context>
    <inkml:brush xml:id="br0">
      <inkml:brushProperty name="width" value="0.26667" units="cm"/>
      <inkml:brushProperty name="height" value="0.53333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555 260 152 0,'-17'-18'442'0,"-1"0"58"0,3 3 32 16,0 0-9-16,1 5-143 0,2 1-101 15,0 4-70-15,-1 3-20 0,0 2 29 0,-3 7 56 16,1 5 54-16,-3 4 37 0,-1 6 24 15,-1 3-3-15,-2 4-36 0,0 3-63 16,-2 1-77-16,2 5-62 0,0-1-49 0,3 1-33 16,1 0-25-16,3 1-16 0,4-4-10 15,3 0-4-15,3-3-5 0,5-6 1 0,5-5 1 16,4-5 0-16,8-5 2 0,5-6-1 15,8-7-2-15,4-12-6 0,8-7-5 0,0-10-4 16,1-6-2-16,-5-8-2 0,-2-2 5 16,-8-8 0-16,-6-3 2 0,-6-3 3 15,-5 2-2-15,-5 2 3 0,-4 8 0 0,-2 9 5 16,-4 5 1-16,-3 9 2 0,-4 8 0 15,-4 7 0-15,-4 10 0 0,-4 8-1 0,-5 10 2 16,-2 6 4-16,-2 7 2 0,-2 7 2 16,1 4 2-16,-1 4 0 0,2 0 0 15,2 3-2-15,5-2-2 0,1-5-1 0,8-2-1 16,5-7-5-16,7-3-2 0,7-5-5 15,5-4-3-15,10-5-3 0,8-8-2 0,11-9-6 16,6-8-2-16,5-9 0 0,3-8 0 16,-3-7 0-16,-1-6 1 0,-6-6 3 0,-4-4 3 15,-7-4 2-15,-5 1 2 0,-6 2 3 16,-5 4 2-16,-4 6 1 0,-6 7 4 0,-4 7 2 15,-4 4 2-15,-9 5 2 0,-5 7 0 16,-6 5 0-16,-9 6-2 0,-7 6-1 0,-7 4-2 16,-5 5-3-16,-5 5-1 0,0 3-2 15,-3 3-1-15,4 3-3 0,4 2-11 16,5 1-35-16,7 1-81 0,11 1-116 0,11-1-150 15,14 1-110-15,11 0-213 0,10 0-168 16,11-2-26-16,8 1 62 0,8-4 117 0,6 0 97 16,1-1 214-16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5999.51074" units="1/in"/>
          <inkml:channelProperty channel="Y" name="resolution" value="15999.51074" units="1/in"/>
          <inkml:channelProperty channel="F" name="resolution" value="3999.51147" units="1/in"/>
          <inkml:channelProperty channel="T" name="resolution" value="1" units="1/dev"/>
        </inkml:channelProperties>
      </inkml:inkSource>
      <inkml:timestamp xml:id="ts0" timeString="2021-10-06T07:23:14.983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F36D3576-C4DF-4FC8-9196-6DAC68FE9CEB}" emma:medium="tactile" emma:mode="ink">
          <msink:context xmlns:msink="http://schemas.microsoft.com/ink/2010/main" type="writingRegion" rotatedBoundingBox="12452,8446 12175,12433 10932,12346 11209,8360">
            <msink:destinationLink direction="with" ref="{E5CCAF75-136E-46FC-B4EB-7DF2E8B17D55}"/>
          </msink:context>
        </emma:interpretation>
      </emma:emma>
    </inkml:annotationXML>
    <inkml:traceGroup>
      <inkml:annotationXML>
        <emma:emma xmlns:emma="http://www.w3.org/2003/04/emma" version="1.0">
          <emma:interpretation id="{092C1D45-CB24-4231-8E5F-C02B56AA234A}" emma:medium="tactile" emma:mode="ink">
            <msink:context xmlns:msink="http://schemas.microsoft.com/ink/2010/main" type="paragraph" rotatedBoundingBox="12452,8446 12175,12433 10932,12346 11209,836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00C4D86-8081-45A3-A99E-00008304A4EB}" emma:medium="tactile" emma:mode="ink">
              <msink:context xmlns:msink="http://schemas.microsoft.com/ink/2010/main" type="line" rotatedBoundingBox="12452,8446 12175,12433 10932,12346 11209,8360"/>
            </emma:interpretation>
          </emma:emma>
        </inkml:annotationXML>
        <inkml:traceGroup>
          <inkml:annotationXML>
            <emma:emma xmlns:emma="http://www.w3.org/2003/04/emma" version="1.0">
              <emma:interpretation id="{DC9BAD82-0FCD-4C62-AF8A-E319E8D241B2}" emma:medium="tactile" emma:mode="ink">
                <msink:context xmlns:msink="http://schemas.microsoft.com/ink/2010/main" type="inkWord" rotatedBoundingBox="11023,9143 12024,8201 12969,9206 11967,10148"/>
              </emma:interpretation>
            </emma:emma>
          </inkml:annotationXML>
          <inkml:trace contextRef="#ctx0" brushRef="#br0">-4544-2778 298 0,'6'30'486'0,"-6"-3"39"16,-3-2 19-16,-1 1-27 0,-4 3-241 0,1-1-137 16,1-1-134-16,-1-1-166 0,2-1-190 15,1 0-100-15,-2-2-54 0,1-2-19 0,-1-3 47 16</inkml:trace>
          <inkml:trace contextRef="#ctx0" brushRef="#br0" timeOffset="-153.0088">-5218-3339 335 0,'-2'38'625'16,"4"0"66"-16,-2-5 31 0,0-6-18 16,0-1-330-16,5-2-293 0,0-3-283 15,7-2-265-15,4-2-134 0,3-3-39 0,4-1 29 16,5-3 46-16,2-4 151 0</inkml:trace>
          <inkml:trace contextRef="#ctx0" brushRef="#br0" timeOffset="-333.019">-4703-4190 280 0,'-17'8'550'0,"4"-2"55"0,-1-3 29 15,3 0 6-15,1-3-299 0,5 0-210 16,2 0-213-16,3 0-272 0,3 0-145 0,1-3-70 16,0 3-3-16,0-3 13 0,-3 3 101 15</inkml:trace>
          <inkml:trace contextRef="#ctx0" brushRef="#br1" timeOffset="90621.1832">-5407-3522 96 0,'4'-14'424'0,"-1"1"57"16,-1 4 33-16,-2-1-1 0,2 4-146 16,-2 2-133-16,-2-1-94 0,2 2-54 0,-1 2-29 15,0 0-16-15,1 2-1 0,-2 2 12 16,2 3 18-16,2 0 15 0,-1 4 10 0,2 1 3 15,1 1-6-15,0 0-14 0,0 0-18 16,2 0-9-16,-1 0 6 0,2 1 26 0,0-3 42 16,0 1 34-16,0-3 27 0,-1 2 24 15,1-2 20-15,0 0 1 0,1-1-19 16,1 2-8-16,-1-2-4 0,2 0-15 0,2 2-25 15,0 0-27-15,2 1-23 0,1-1-27 16,2-2-25-16,2-2-15 0,2 0-12 0,2-5-7 16,4-1-4-16,6-8-5 0,5-4-1 15,4-9-3-15,5-5-5 0,5-8-3 0,3-4-3 16,4-5 0-16,2 0 0 0,-1 0 1 15,2 0-1-15,-1 3 1 0,-5 3 1 0,-2 3 0 16,-6 4-2-16,-4 2-2 0,-7 4 2 16,-4 4-1-16,-7 3 0 0,-5 6 0 15,-3 1 0-15,-6 2 1 0,-2 2-2 0,-3 3 0 16,-2 0-1-16,1 2-3 0,-4 0-3 15,1 1-13-15,-2 0-19 0,2-1-34 0,-1 2-51 16,-1-1-81-16,2 1-112 0,1-1-102 16,0 0-61-16,1 1-117 0,0 0-119 15,-3 0-60-15,2 0 42 0,-1 2 73 0,4-2 62 16,-1 1 138-16</inkml:trace>
        </inkml:traceGroup>
        <inkml:traceGroup>
          <inkml:annotationXML>
            <emma:emma xmlns:emma="http://www.w3.org/2003/04/emma" version="1.0">
              <emma:interpretation id="{C39857E6-D125-489C-96FB-140CF38446A0}" emma:medium="tactile" emma:mode="ink">
                <msink:context xmlns:msink="http://schemas.microsoft.com/ink/2010/main" type="inkWord" rotatedBoundingBox="11525,10712 11485,11280 11281,11266 11320,10697"/>
              </emma:interpretation>
            </emma:emma>
          </inkml:annotationXML>
          <inkml:trace contextRef="#ctx0" brushRef="#br0" timeOffset="159.0091">-5042-1884 250 0,'-31'51'497'0,"1"-6"42"0,-1-3 23 16,5-1 12-16,0 2-264 0,3 1-155 16,2-2-94-16,6-2-103 0,1-3-142 0,3-1-178 15,4-3-103-15,3-2-48 0,3-5-13 16,4-2 45-16,1-4 113 0</inkml:trace>
        </inkml:traceGroup>
        <inkml:traceGroup>
          <inkml:annotationXML>
            <emma:emma xmlns:emma="http://www.w3.org/2003/04/emma" version="1.0">
              <emma:interpretation id="{D3028A7B-C3FF-4757-B970-B2478DF29B80}" emma:medium="tactile" emma:mode="ink">
                <msink:context xmlns:msink="http://schemas.microsoft.com/ink/2010/main" type="inkWord" rotatedBoundingBox="12088,11998 12059,12425 11524,12387 11554,11960"/>
              </emma:interpretation>
            </emma:emma>
          </inkml:annotationXML>
          <inkml:trace contextRef="#ctx0" brushRef="#br0" timeOffset="326.0186">-5013-635 63 0,'25'53'528'16,"-4"-4"85"-16,-2-8 42 0,-1-3 25 16,-2-1-109-16,5-3-273 0,1 1-193 0,3-2-121 15,4-4-99-15,5-3-136 0,2 0-145 16,5-7-125-16,3-1-29 0,3-6-2 0,5-3 35 15,3-4 99-15</inkml:trace>
        </inkml:traceGroup>
      </inkml:traceGroup>
    </inkml:traceGroup>
  </inkml:traceGroup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5999.51074" units="1/in"/>
          <inkml:channelProperty channel="Y" name="resolution" value="15999.51074" units="1/in"/>
          <inkml:channelProperty channel="F" name="resolution" value="3999.51147" units="1/in"/>
          <inkml:channelProperty channel="T" name="resolution" value="1" units="1/dev"/>
        </inkml:channelProperties>
      </inkml:inkSource>
      <inkml:timestamp xml:id="ts0" timeString="2021-10-06T07:23:12.439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2CF944E6-E2AF-4EFE-8031-3FC9DBA465FD}" emma:medium="tactile" emma:mode="ink">
          <msink:context xmlns:msink="http://schemas.microsoft.com/ink/2010/main" type="writingRegion" rotatedBoundingBox="10717,12830 17354,12640 17390,13877 10752,14067">
            <msink:destinationLink direction="with" ref="{E5CCAF75-136E-46FC-B4EB-7DF2E8B17D55}"/>
          </msink:context>
        </emma:interpretation>
      </emma:emma>
    </inkml:annotationXML>
    <inkml:traceGroup>
      <inkml:annotationXML>
        <emma:emma xmlns:emma="http://www.w3.org/2003/04/emma" version="1.0">
          <emma:interpretation id="{E36B7466-055E-4DC8-9719-5D1075316938}" emma:medium="tactile" emma:mode="ink">
            <msink:context xmlns:msink="http://schemas.microsoft.com/ink/2010/main" type="paragraph" rotatedBoundingBox="10717,12830 17354,12640 17390,13877 10752,1406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95EFCDC-CF2E-4D48-A483-78A8A70F4FC3}" emma:medium="tactile" emma:mode="ink">
              <msink:context xmlns:msink="http://schemas.microsoft.com/ink/2010/main" type="line" rotatedBoundingBox="10717,12830 17354,12640 17390,13877 10752,14067"/>
            </emma:interpretation>
          </emma:emma>
        </inkml:annotationXML>
        <inkml:traceGroup>
          <inkml:annotationXML>
            <emma:emma xmlns:emma="http://www.w3.org/2003/04/emma" version="1.0">
              <emma:interpretation id="{66961CC1-1D07-4334-A445-14AEB3AE45B4}" emma:medium="tactile" emma:mode="ink">
                <msink:context xmlns:msink="http://schemas.microsoft.com/ink/2010/main" type="inkWord" rotatedBoundingBox="10718,12861 11328,12843 11351,13642 10740,13659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-5849 265 117 0,'6'75'717'0,"-1"-5"136"0,1-9 71 0,-2-6 39 16,4-1-51-16,2-3-408 0,8-2-275 0,4-4-261 15,8 0-192-15,6-6-105 0,5-3-61 0,7-5-37 16,2-2-12-16,2-1 14 0,3-2-65 15,0-1-34-15,3-1-9 0,3-4 5 16,7-2 36-16</inkml:trace>
        </inkml:traceGroup>
        <inkml:traceGroup>
          <inkml:annotationXML>
            <emma:emma xmlns:emma="http://www.w3.org/2003/04/emma" version="1.0">
              <emma:interpretation id="{1C39DD86-C29A-464C-B8EC-DF84DAD8E896}" emma:medium="tactile" emma:mode="ink">
                <msink:context xmlns:msink="http://schemas.microsoft.com/ink/2010/main" type="inkWord" rotatedBoundingBox="12454,12649 15425,13166 15215,14379 12243,13863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-3015.1725">-2744 1134 124 0,'-70'14'702'0,"2"-4"172"16,2-4 92-16,5-3 50 0,9-3-64 0,4-1-376 15,9-4-300-15,6 0-358 16,7-5-231-16,3-2-271 0,3-5-227 0,4-3-117 16,3-2 15-16,7-6 156 0,3-5 122 0,3-4 214 15</inkml:trace>
          <inkml:trace contextRef="#ctx0" brushRef="#br0" timeOffset="167.0094">-4010 1144 374 0,'76'10'486'0,"-9"2"35"16,-8-3 18-16,-9 5-73 0,-9 1-215 0,-5 1-116 16,-8 2-59-16,-3 0-37 0,-4 1-15 15,-5 0-10-15,-3 0-6 0,-5-2-1 0,-1 2-4 16,-3-3 0-16,0 0-7 0,3-3-13 15,3-6-86-15,2-2-166 0,6-6-138 16,4-7-73-16,7-1-35 0,6-10-8 0,8-4 73 16</inkml:trace>
          <inkml:trace contextRef="#ctx0" brushRef="#br0" timeOffset="-5015.2869">-4189 495 168 0,'55'11'487'0,"-5"-2"51"16,-5-3 24-16,-2-1 6 0,1 0-222 0,0-2-280 15,1-1-310-15,2-1-165 0,1-3-84 16,1-1-39-16,4-3-7 0,-1-3 91 0</inkml:trace>
          <inkml:trace contextRef="#ctx0" brushRef="#br1" timeOffset="96482.5184">-3739 621 318 0,'-8'-12'486'0,"1"-1"60"0,0 0 57 16,3 5-26-16,-2 0-160 0,3 1-109 16,2 1-70-16,1 4-35 0,1 1 0 0,5 1 26 15,1 1 48-15,4 5 48 0,3 0 29 16,1 6 6-16,1 0-42 0,3 5-64 0,1 1-78 15,3 3-65-15,0 5-40 0,4 0-25 16,-1-1-16-16,1 2-7 0,1-2-4 16,1-2-1-16,-2-1-3 0,3-6 2 0,1-1 2 15,3-6-1-15,6-7-1 0,2-5-3 0,8-10 1 16,8-8-4-16,4-9-7 0,6-9-4 15,4-6-4-15,1-1-1 0,-2-1-5 0,-2 2-3 16,-6 2-3-16,-5 5-8 0,-7 6-1 16,-6 2-3-16,-8 8-4 0,-4 3-6 15,-6 6-13-15,-7 2-14 0,-2 5-27 0,-6 3-47 16,-5 3-100-16,-1 4-125 0,-3 3-82 15,-2 3-115-15,-2 2-150 0,-1-2-112 16,1 2 20-16,2 0 91 0,3-1 71 0,3-3 128 16</inkml:trace>
          <inkml:trace contextRef="#ctx0" brushRef="#br0" timeOffset="319.0182">-2649 1181 53 0,'46'14'444'16,"-8"-2"53"-16,-5 0 30 0,-5 2 17 16,-4-1-142-16,0 3-185 0,-2-3-103 0,-2 2-55 15,2-1-26-15,-1 0-17 0,2-2-9 16,4-2-5-16,0-4-7 0,6-4-59 15,4-4-153-15,6-5-162 0,6-4-83 0,6-3-45 16,9-6-18-16,7 0 45 0</inkml:trace>
          <inkml:trace contextRef="#ctx0" brushRef="#br0" timeOffset="-3162.1809">-1230 1082 408 0,'-114'32'825'0,"4"-4"144"0,10-4 77 16,8-5 41-16,9 0-213 0,10-1-363 15,9-1-227-15,6 0-186 0,7-1-227 16,7-4-205-16,6-1-134 0,6-3-208 0,4-4-197 16,8-4-68-16,5-4 91 0,6-5 132 15,5-6 95-15,3-2 189 0</inkml:trace>
        </inkml:traceGroup>
        <inkml:traceGroup>
          <inkml:annotationXML>
            <emma:emma xmlns:emma="http://www.w3.org/2003/04/emma" version="1.0">
              <emma:interpretation id="{9B8C82A6-58DA-4505-ABCB-CD668C4F8249}" emma:medium="tactile" emma:mode="ink">
                <msink:context xmlns:msink="http://schemas.microsoft.com/ink/2010/main" type="inkWord" rotatedBoundingBox="15055,12706 16743,12658 16760,13284 15073,13333"/>
              </emma:interpretation>
              <emma:one-of disjunction-type="recognition" id="oneOf2">
                <emma:interpretation id="interp2" emma:lang="" emma:confidence="0">
                  <emma:literal>-</emma:literal>
                </emma:interpretation>
                <emma:interpretation id="interp3" emma:lang="" emma:confidence="0">
                  <emma:literal>_</emma:literal>
                </emma:interpretation>
                <emma:interpretation id="interp4" emma:lang="" emma:confidence="0">
                  <emma:literal>~</emma:literal>
                </emma:interpretation>
                <emma:interpretation id="interp5" emma:lang="" emma:confidence="0">
                  <emma:literal>v</emma:literal>
                </emma:interpretation>
                <emma:interpretation id="interp6" emma:lang="" emma:confidence="0">
                  <emma:literal>V</emma:literal>
                </emma:interpretation>
              </emma:one-of>
            </emma:emma>
          </inkml:annotationXML>
          <inkml:trace contextRef="#ctx0" brushRef="#br1" timeOffset="97125.5552">-1474 483 83 0,'-7'-9'445'0,"1"-1"63"16,2 1 38-16,0 3 21 0,0-1-162 0,3 3-163 15,-1 2-96-15,5 2-46 0,1 2 2 16,3 8 44-16,3 1 80 0,2 4 66 16,3 0 54-16,2 2 40 0,3 2 3 0,1 0-29 15,2 1-68-15,3 2-55 0,2 1-47 16,1-1-48-16,1-2-37 0,2-1-28 0,-2-2-18 15,3-2-6-15,-3-4-6 0,2-3-2 16,1-4-3-16,2-8-6 0,3-5-7 0,2-5-5 16,5-10-7-16,6-6-9 0,5-9-2 15,6-2-6-15,4-4-6 0,3-3-8 0,-2 1-12 16,2 0-25-16,-3 6-40 0,-1 0-56 15,-5 5-82-15,-2 4-123 0,-3 5-108 0,-3 0-53 16,-2 3-89-16,-5 6-130 0,-4 1-58 16,-2 3 51-16,-1 0 81 0,-1 3 57 0,2-2 120 15</inkml:trace>
        </inkml:traceGroup>
        <inkml:traceGroup>
          <inkml:annotationXML>
            <emma:emma xmlns:emma="http://www.w3.org/2003/04/emma" version="1.0">
              <emma:interpretation id="{9F1840BC-6365-45D7-8F83-EE6D234A67E2}" emma:medium="tactile" emma:mode="ink">
                <msink:context xmlns:msink="http://schemas.microsoft.com/ink/2010/main" type="inkWord" rotatedBoundingBox="15850,13667 17353,13030 17455,13271 15952,13908"/>
              </emma:interpretation>
              <emma:one-of disjunction-type="recognition" id="oneOf3">
                <emma:interpretation id="interp7" emma:lang="" emma:confidence="1">
                  <emma:literal/>
                </emma:interpretation>
              </emma:one-of>
            </emma:emma>
          </inkml:annotationXML>
          <inkml:trace contextRef="#ctx0" brushRef="#br0" timeOffset="-3327.1903">800 466 519 0,'-38'41'839'0,"3"-1"112"0,1-6 59 16,1-3 33-16,3-1-305 0,2-2-310 0,2 1-218 15,3 0-219-15,-1-3-228 0,0-1-159 16,-3-2-241-16,-1-2-203 0,-3-3-91 16,-2-5 53-16,-1-3 138 0,-2-4 111 0,-2-3 217 15</inkml:trace>
          <inkml:trace contextRef="#ctx0" brushRef="#br0" timeOffset="471.0269">-717 1071 197 0,'75'2'499'16,"-8"1"58"-16,-6 0 32 0,-8-1 14 0,-6 2-225 16,-6 0-159-16,-2-1-98 0,-6 1-59 15,-2 0-32-15,0-2-17 0,-1 0-18 0,1-3-21 16,2-2-21-16,5-5-54 0,-3-5-148 15,4 0-170-15,2-6-86 0,2-3-32 16,2-5-6-16,1-2 39 0</inkml:trace>
        </inkml:traceGroup>
      </inkml:traceGroup>
    </inkml:traceGroup>
  </inkml:traceGroup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5999.51074" units="1/in"/>
          <inkml:channelProperty channel="Y" name="resolution" value="15999.51074" units="1/in"/>
          <inkml:channelProperty channel="F" name="resolution" value="3999.51147" units="1/in"/>
          <inkml:channelProperty channel="T" name="resolution" value="1" units="1/dev"/>
        </inkml:channelProperties>
      </inkml:inkSource>
      <inkml:timestamp xml:id="ts0" timeString="2021-10-06T07:23:02.907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EC8AFDAD-FE7D-4465-8493-DEEDEB9A27CF}" emma:medium="tactile" emma:mode="ink">
          <msink:context xmlns:msink="http://schemas.microsoft.com/ink/2010/main" type="writingRegion" rotatedBoundingBox="9766,10024 14745,7456 16323,10515 11344,13083">
            <msink:destinationLink direction="with" ref="{E5CCAF75-136E-46FC-B4EB-7DF2E8B17D55}"/>
          </msink:context>
        </emma:interpretation>
      </emma:emma>
    </inkml:annotationXML>
    <inkml:traceGroup>
      <inkml:annotationXML>
        <emma:emma xmlns:emma="http://www.w3.org/2003/04/emma" version="1.0">
          <emma:interpretation id="{F5B4A455-12FE-411C-9F00-CCBF8FAD5755}" emma:medium="tactile" emma:mode="ink">
            <msink:context xmlns:msink="http://schemas.microsoft.com/ink/2010/main" type="paragraph" rotatedBoundingBox="10155,10515 15027,8002 15585,9084 10713,1159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CEB1ED4-0893-4D95-B6B9-F65179B3B063}" emma:medium="tactile" emma:mode="ink">
              <msink:context xmlns:msink="http://schemas.microsoft.com/ink/2010/main" type="line" rotatedBoundingBox="10155,10515 15027,8002 15585,9084 10713,11597"/>
            </emma:interpretation>
          </emma:emma>
        </inkml:annotationXML>
        <inkml:traceGroup>
          <inkml:annotationXML>
            <emma:emma xmlns:emma="http://www.w3.org/2003/04/emma" version="1.0">
              <emma:interpretation id="{FAA9D087-527F-45A0-BC02-D7A837DA43FA}" emma:medium="tactile" emma:mode="ink">
                <msink:context xmlns:msink="http://schemas.microsoft.com/ink/2010/main" type="inkWord" rotatedBoundingBox="10182,10405 12723,9323 13168,10367 10626,11449"/>
              </emma:interpretation>
            </emma:emma>
          </inkml:annotationXML>
          <inkml:trace contextRef="#ctx0" brushRef="#br0">-4337-2758 341 0,'8'7'441'0,"0"3"49"16,0 2 32-16,2 2-109 0,0 2-117 15,2 1-69-15,2 2-11 0,-1 2 32 0,3-1 56 16,1 3 52-16,0-2 37 0,2-1 1 16,0 3-30-16,1-1-69 0,0-2-77 0,0 3-67 15,0-1-56-15,-1-2-35 0,-1 2-20 16,-1-3-12-16,-3 1-11 0,-2-3-4 15,-4-3-4-15,-1 0-2 0,-3-2 2 0,-2-4-1 16,-2-1 1-16,-5-5-2 0,-1-4-1 16,-5-6-4-16,-3-5-4 0,-4-7-3 0,-1-4-4 15,-2-9-6-15,-1-5-11 0,0-5-14 16,1-5-24-16,1-4-21 0,2-3-16 0,4-3-57 15,3 1-53-15,4 1-19 0,7 5 4 16,3 4 11-16,4 6 11 0,3 5 59 0,3 5 62 16,2 5 34-16,2 5 22 0,4 3 12 15,1 7 8-15,4 4 7 0,1 5 7 16,3 4 5-16,2 8 1 0,0 4 0 0,-2 4 5 15,-1 5 2-15,-4 4-1 0,-6 5-4 16,-7 2-3-16,-6-1-8 0,-9 5-33 0,-8-2-37 16,-7 2-43-16,-5-3-46 0,-7 2-28 15,-3-3-44-15,-6-5-101 0,-2 1-162 0,-5-2-60 16,-2-2-9-16,0-3 2 0,-3-4 34 15,-1 1 122-15</inkml:trace>
          <inkml:trace contextRef="#ctx0" brushRef="#br0" timeOffset="2662.1523">-3606-2705 427 0,'-5'-3'493'0,"-2"-2"36"15,0-1 21-15,1 0-100 0,1 0-197 16,1 0-96-16,1 2-48 0,0 1-25 0,1-1-13 16,0 1-9-16,1 1-9 0,1 0-16 0,-2-1-16 15,2 2-20-15,0 0-32 0,0-2-26 16,2 2-103-16,-2 1-202 0,-3 2-121 15,0 3-57-15,-4 0-11 0,1 0 5 0,-3 1 92 16</inkml:trace>
          <inkml:trace contextRef="#ctx0" brushRef="#br0" timeOffset="-767.0439">-5435-2269 206 0,'-8'-19'429'0,"0"1"49"16,-1 0 31-16,3 4-31 0,-1 2-170 0,3 2-114 15,-2 3-69-15,3 3-46 0,1 1-30 16,0 6-17-16,1 3-4 0,2 4 10 15,1 6 21-15,0 3 31 0,4 2 40 0,-1 5 44 16,4 3 38-16,0-1 2 0,2 4-13 16,0 0-20-16,2 0-30 0,-1 1-40 0,0-1-39 15,-2-2-5-15,0-3 11 0,-2-3 15 16,-3-2 10-16,1-7 7 0,-2-1 12 15,-1-2 5-15,-2-4-7 0,-1 0-11 0,0-6-15 16,-1-2-15-16,-2-3-17 0,-4-6-20 16,-1-5-16-16,-2-6-17 0,-2-6-7 0,-2-4-6 15,2-8 1-15,-2-4-4 0,2-5-7 16,1-6-11-16,4-1-7 0,4-2-2 0,6-1-6 15,2 4-1-15,6 3 6 0,3 6 9 16,2 3 8-16,5 7 4 0,-2 6 5 0,3 5 1 16,0 3 1-16,-1 7-1 0,1 4 2 15,-1 6 1-15,1 3 2 0,-2 6 3 0,-1 5 1 16,1 4 5-16,-4 6 0 0,-2 4 1 15,-3 3 2-15,-3 1-3 0,-5 3 0 16,-3 0-1-16,-3-2-3 0,-4 0-3 0,-1-3-3 16,-4-2-7-16,-1-4-35 0,-3-2-71 15,-2-3-94-15,0-4-87 0,-3-2-58 0,2-4-31 16,0-5-49-16,-2-5-84 0,1-3-70 15,-2-5 0-15,1-4 13 0,5-3 13 16,3-2 72-16</inkml:trace>
          <inkml:trace contextRef="#ctx0" brushRef="#br0" timeOffset="-427.0244">-4918-2603 197 0,'7'16'407'16,"-1"-1"53"-16,1-1 40 0,-1 3-62 15,3-1-120-15,0 3-94 0,5-2-75 0,0 1-47 16,4-1-31-16,2-1-23 0,2 1-10 16,2-2-5-16,2-3-1 0,0-1-4 0,1-2-6 15,1-2 2-15,-1-4 3 0,-2-2 0 16,-3-3-1-16,-1-3 0 0,-3-4 2 15,-3-1 1-15,-3-4-2 0,-2-1 2 0,-6-1 4 16,-1-2 10-16,-3 3 3 0,-4-1 4 16,-2 0-3-16,-4 2-5 0,-3 0-8 0,-2 1-11 15,-3 1-7-15,-2 0-10 0,1 2-3 16,0 3-5-16,0-1-20 0,2 0-30 15,2 2-29-15,4 0-20 0,1 0-32 0,6-1-91 16,3 1-122-16,2 1-117 0,3 0-51 16,2 1-19-16,5-4 9 0,3 2 85 0</inkml:trace>
          <inkml:trace contextRef="#ctx0" brushRef="#br0" timeOffset="1647.0941">-5803-1358 25 0,'-51'25'432'0,"7"-2"61"0,7-6 32 15,9-3 16-15,9-3-123 0,11-6-188 16,13-3-101-16,13-5-58 0,15-6-30 15,15-8-17-15,14-5-1 0,14-7 3 0,13-6 6 16,13-7 5-16,12-3 10 0,11-4 11 16,8-2-2-16,5-2-7 0,1 1-2 0,0-1-6 15,-6 5-10-15,-5 0-11 0,-8 6-8 16,-10 6-7-16,-11 1-10 0,-13 6-10 15,-11 4-18-15,-13 4-16 0,-12 3-14 0,-10 4-7 16,-8 2-4-16,-9 5-2 0,-8 1 0 16,-8 3-3-16,-5 3-14 0,-6 3-29 0,-6 0-40 15,-5 4-39-15,-2 0-30 0,-2 1-26 16,-2 0-21-16,1 0-24 0,-2 0-19 0,1 0 12 15,2-1 26-15,2 3 35 0</inkml:trace>
          <inkml:trace contextRef="#ctx0" brushRef="#br0" timeOffset="1300.0743">-5823-1428 8 0,'-16'3'409'0,"2"-2"63"15,2-2 37-15,4-2 20 0,2 1-129 0,5-2-150 16,5-2-101-16,5-4-62 0,9-3-38 16,10-7-19-16,10-3-11 0,12-6-4 0,12-5-2 15,12-5 1-15,14-6 6 0,14-3 1 16,9-1 4-16,11-2 1 0,9 0 9 15,4-1 7-15,2 1 5 0,1 0-1 0,1 1-2 16,-3 2-4-16,-7 0-10 0,-6 4-11 16,-11 2-7-16,-11 3-5 0,-15 6-4 0,-10 1-3 15,-15 7-1-15,-12 1-1 0,-9 5 2 16,-10 3 0-16,-8 2-8 0,-7 2-12 15,-5 4-9-15,-6 3-12 0,-5 1-16 0,-6 3-8 16,-4 4-2-16,-3 2-8 0,-4 2-63 16,-2 3-111-16,-7 1-148 0,-1 4-74 0,-5 0-37 15,-3 4-4-15,-3 1 61 0</inkml:trace>
        </inkml:traceGroup>
        <inkml:traceGroup>
          <inkml:annotationXML>
            <emma:emma xmlns:emma="http://www.w3.org/2003/04/emma" version="1.0">
              <emma:interpretation id="{2C91DEBC-15AF-42F5-A782-7C8068556B53}" emma:medium="tactile" emma:mode="ink">
                <msink:context xmlns:msink="http://schemas.microsoft.com/ink/2010/main" type="inkWord" rotatedBoundingBox="13397,9026 15132,8182 15470,8876 13735,9721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 timeOffset="5262.301">-1181-2310 98 0,'33'-24'491'16,"-10"0"111"-16,-2-1 88 0,-6 0 72 0,-3 2-125 15,-1-1-179-15,-3 2-110 0,1 0-107 16,-3 2-81-16,0 1-83 0,-2-3-60 0,-3 4-81 15,1-2-101-15,-2-1-72 0,0-1-131 16,0-1-216-16,0-5-101 0,1-1-7 0,1-4 58 16,2-3 48-16,0-1 116 0</inkml:trace>
          <inkml:trace contextRef="#ctx0" brushRef="#br0" timeOffset="4004.229">-2823-3335 385 0,'9'46'677'0,"1"-6"74"0,-3-5 45 15,-3-6 24-15,-1-1-285 0,-2-1-223 16,-2-1-147-16,-1 2-78 0,0 1-123 0,0 0-116 15,1-2-87-15,-2 1-225 0,0-5-180 16,-1-1-88-16,-3-2 29 0,-1-7 64 0,-2-3 63 16</inkml:trace>
        </inkml:traceGroup>
      </inkml:traceGroup>
    </inkml:traceGroup>
    <inkml:traceGroup>
      <inkml:annotationXML>
        <emma:emma xmlns:emma="http://www.w3.org/2003/04/emma" version="1.0">
          <emma:interpretation id="{19DDFA6E-4725-4710-AE9E-333B9F33323D}" emma:medium="tactile" emma:mode="ink">
            <msink:context xmlns:msink="http://schemas.microsoft.com/ink/2010/main" type="paragraph" rotatedBoundingBox="10847,12841 12708,8507 13632,8904 11772,1323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9EA7067-FC71-468B-9CD5-5025BB3F6AA5}" emma:medium="tactile" emma:mode="ink">
              <msink:context xmlns:msink="http://schemas.microsoft.com/ink/2010/main" type="inkBullet" rotatedBoundingBox="11293,13033 11460,12643 11601,12704 11433,13093"/>
            </emma:interpretation>
            <emma:one-of disjunction-type="recognition" id="oneOf1">
              <emma:interpretation id="interp1" emma:lang="" emma:confidence="0">
                <emma:literal>-</emma:literal>
              </emma:interpretation>
            </emma:one-of>
          </emma:emma>
        </inkml:annotationXML>
        <inkml:trace contextRef="#ctx0" brushRef="#br0" timeOffset="4360.2494">-4966 108 66 0,'-47'55'799'16,"-4"-5"159"-16,5-5 85 0,2-9 43 0,5-4-4 16,8-6-624-16,10-1-470 0,10-5-311 15,11 1-379-15,7-4-203 0,5-3-81 0,3-4 76 16,2-5 151-16,1 0 137 0</inkml:trace>
      </inkml:traceGroup>
      <inkml:traceGroup>
        <inkml:annotationXML>
          <emma:emma xmlns:emma="http://www.w3.org/2003/04/emma" version="1.0">
            <emma:interpretation id="{DD86155A-7F26-4EB9-A83B-AC48EB054345}" emma:medium="tactile" emma:mode="ink">
              <msink:context xmlns:msink="http://schemas.microsoft.com/ink/2010/main" type="line" rotatedBoundingBox="11385,11588 12708,8506 13632,8904 12310,11985"/>
            </emma:interpretation>
          </emma:emma>
        </inkml:annotationXML>
        <inkml:traceGroup>
          <inkml:annotationXML>
            <emma:emma xmlns:emma="http://www.w3.org/2003/04/emma" version="1.0">
              <emma:interpretation id="{88BE6703-B57B-4858-BBF1-2C97EAB63E84}" emma:medium="tactile" emma:mode="ink">
                <msink:context xmlns:msink="http://schemas.microsoft.com/ink/2010/main" type="inkWord" rotatedBoundingBox="11730,11690 12939,10076 13315,10358 12106,11971"/>
              </emma:interpretation>
            </emma:emma>
          </inkml:annotationXML>
          <inkml:trace contextRef="#ctx0" brushRef="#br0" timeOffset="10799.6177">-4161-1024 5 0,'-62'43'730'0,"0"-4"172"0,0-8 89 0,3-5 49 16,7-3 24-16,5-1-445 0,7-4-358 15,6-3-353-15,7-3-211 0,8-5-205 16,4-1-218-16,5-5-155 0,5-1-15 0,1-4 137 16,4-2 97-16,1-1 146 0</inkml:trace>
          <inkml:trace contextRef="#ctx0" brushRef="#br0" timeOffset="10950.6264">-4755-897 515 0,'-16'6'710'0,"1"-4"81"15,2-4 45-15,0 2-39 0,4-3-260 0,2-3-247 16,5-2-239-16,6-2-163 0,5-2-98 15,4-6-73-15,7-2-104 0,2-3-124 0,2-3-75 16,4-3-1-16,1 0 10 0,4-5 24 16,3 1 83-16</inkml:trace>
          <inkml:trace contextRef="#ctx0" brushRef="#br0" timeOffset="4182.2392">-4046-1422 109 0,'-67'88'840'0,"3"-8"158"0,3-10 85 15,7-7 43-15,9-8 21 0,9-5-551 0,8-3-363 16,10-2-370-16,9-5-275 0,7-5-359 16,7-4-187-16,1-5-82 0,1-2 18 0,-1-5 189 15,-1-3 178-15</inkml:trace>
          <inkml:trace contextRef="#ctx0" brushRef="#br0" timeOffset="11093.6345">-4159-1515 201 0,'20'-13'478'0,"-3"0"47"0,-3 1 26 16,-4-1 17-16,-1 0-235 0,0 3-146 0,-2-2-83 15,1 1-45-15,1-1-33 0,1-1-22 16,0-1-20-16,3-1-47 0,1-4-134 0,4-1-181 15,0-4-91-15,4-3-44 0,1 1-17 16,2-3 28-16</inkml:trace>
          <inkml:trace contextRef="#ctx0" brushRef="#br0" timeOffset="11242.6431">-3593-2159 346 0,'4'-7'538'16,"-3"-5"57"-16,-4 0 35 0,1-1-26 0,-1 3-225 16,0-3-145-16,0 3-91 0,2 2-66 15,1-2-53-15,1 0-57 0,2-1-46 0,4-1-61 16,0-4-171-16,2-3-163 0,4-2-78 15,2-5-12-15,3-5 3 0,1-1 39 16</inkml:trace>
        </inkml:traceGroup>
        <inkml:traceGroup>
          <inkml:annotationXML>
            <emma:emma xmlns:emma="http://www.w3.org/2003/04/emma" version="1.0">
              <emma:interpretation id="{330A5957-2DCB-4FDE-B847-6DEEF576CE03}" emma:medium="tactile" emma:mode="ink">
                <msink:context xmlns:msink="http://schemas.microsoft.com/ink/2010/main" type="inkWord" rotatedBoundingBox="12365,9304 12708,8507 13594,8887 13252,9684"/>
              </emma:interpretation>
            </emma:emma>
          </inkml:annotationXML>
          <inkml:trace contextRef="#ctx0" brushRef="#br0" timeOffset="11405.6524">-3317-2912 249 0,'5'-6'747'0,"-2"-2"140"0,-4-1 72 16,-3-2 42-16,0 1-158 0,-2 0-318 15,3 0-241-15,1 0-168 0,-1-1-169 0,1 2-184 16,2-3-117-16,3-1-108 0,0-3-193 15,1-2-149-15,2-4 5 0,-4-3 90 0,2-3 72 16,1-5 82-16</inkml:trace>
          <inkml:trace contextRef="#ctx0" brushRef="#br0" timeOffset="3844.2199">-3441-3702 312 0,'19'-6'538'0,"-3"-8"44"16,-4 3 22-16,-2-1 13 0,-2 3-290 0,-1 2-155 15,-2 0-86-15,1 2-47 0,-1 1-33 16,2 1-31-16,0 0-21 0,1 1-53 15,2-1-167-15,-1-2-165 0,4 0-76 0,-2-2-32 16,4-4-10-16,1-2 37 0</inkml:trace>
          <inkml:trace contextRef="#ctx0" brushRef="#br0" timeOffset="11596.6633">-3639-3838 318 0,'-18'-16'615'0,"3"0"69"0,-3-1 34 16,-1-1 11-16,-2 1-315 0,2-2-287 0,1 0-211 15,0 2-273-15,2-5-189 0,1 1-91 16,0-1 8-16,1-2 36 0,0 1 77 16</inkml:trace>
        </inkml:traceGroup>
      </inkml:traceGroup>
    </inkml:traceGroup>
  </inkml:traceGroup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5999.51074" units="1/in"/>
          <inkml:channelProperty channel="Y" name="resolution" value="15999.51074" units="1/in"/>
          <inkml:channelProperty channel="F" name="resolution" value="3999.51147" units="1/in"/>
          <inkml:channelProperty channel="T" name="resolution" value="1" units="1/dev"/>
        </inkml:channelProperties>
      </inkml:inkSource>
      <inkml:timestamp xml:id="ts0" timeString="2021-10-06T07:23:13.540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300B045E-C6B6-4663-9EC2-DF441137E5B9}" emma:medium="tactile" emma:mode="ink">
          <msink:context xmlns:msink="http://schemas.microsoft.com/ink/2010/main" type="writingRegion" rotatedBoundingBox="13770,12980 14292,7808 15927,7973 15405,13145">
            <msink:destinationLink direction="with" ref="{E5CCAF75-136E-46FC-B4EB-7DF2E8B17D55}"/>
          </msink:context>
        </emma:interpretation>
      </emma:emma>
    </inkml:annotationXML>
    <inkml:traceGroup>
      <inkml:annotationXML>
        <emma:emma xmlns:emma="http://www.w3.org/2003/04/emma" version="1.0">
          <emma:interpretation id="{5589CB29-A24D-4446-AB0E-14C3DB728450}" emma:medium="tactile" emma:mode="ink">
            <msink:context xmlns:msink="http://schemas.microsoft.com/ink/2010/main" type="paragraph" rotatedBoundingBox="13770,12980 14292,7808 15927,7973 15405,1314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8BEFFB5-0A2F-4654-B03D-5933905EB5A5}" emma:medium="tactile" emma:mode="ink">
              <msink:context xmlns:msink="http://schemas.microsoft.com/ink/2010/main" type="line" rotatedBoundingBox="13770,12980 14292,7808 15927,7973 15405,13145"/>
            </emma:interpretation>
          </emma:emma>
        </inkml:annotationXML>
        <inkml:traceGroup>
          <inkml:annotationXML>
            <emma:emma xmlns:emma="http://www.w3.org/2003/04/emma" version="1.0">
              <emma:interpretation id="{31EADEFD-292C-4854-A762-46B4BD8C9CC1}" emma:medium="tactile" emma:mode="ink">
                <msink:context xmlns:msink="http://schemas.microsoft.com/ink/2010/main" type="inkWord" rotatedBoundingBox="13770,12980 13922,11475 15091,11593 14939,13098">
                  <msink:destinationLink direction="to" ref="{0C82981E-F648-45AB-B726-F327E9AD8AF2}"/>
                </msink:context>
              </emma:interpretation>
            </emma:emma>
          </inkml:annotationXML>
          <inkml:trace contextRef="#ctx0" brushRef="#br0">-2251-1624 93 0,'-39'25'551'0,"-5"-2"98"15,-1-3 53-15,-3-2 26 0,-2 2-133 16,-1-3-260-16,0 0-235 0,1 0-153 15,-1-1-207-15,1-1-233 0,1-2-123 0,1-2-36 16,1-1 36-16,0-6 39 0,2-2 145 16</inkml:trace>
          <inkml:trace contextRef="#ctx0" brushRef="#br0" timeOffset="-5525.3161">-2299-1480 166 0,'-3'-19'478'15,"0"0"58"-15,-1-4 44 0,1-1 26 16,3 0-203-16,3 2-163 0,2 1-92 0,6 0-70 15,6-1-66-15,4-2-46 0,5 0-64 16,4-3-147-16,3-1-180 0,5 1-83 0,4-5-28 16,2 3-5-16,7-5 35 0</inkml:trace>
          <inkml:trace contextRef="#ctx0" brushRef="#br0" timeOffset="-5825.3332">-1582 50 197 0,'0'-21'473'15,"0"3"43"-15,0-3 24 0,-2 1 10 0,0 0-236 16,0 1-156-16,0 1-138 0,-2 0-223 16,-1-1-170-16,-2-1-89 0,-6-3-46 0,0-3-18 15,-7 0 46-15</inkml:trace>
        </inkml:traceGroup>
        <inkml:traceGroup>
          <inkml:annotationXML>
            <emma:emma xmlns:emma="http://www.w3.org/2003/04/emma" version="1.0">
              <emma:interpretation id="{95B1BD09-4F69-4FC9-837B-D8AE2CF9A996}" emma:medium="tactile" emma:mode="ink">
                <msink:context xmlns:msink="http://schemas.microsoft.com/ink/2010/main" type="inkWord" rotatedBoundingBox="13981,11106 14253,8408 15867,8571 15595,11268"/>
              </emma:interpretation>
            </emma:emma>
          </inkml:annotationXML>
          <inkml:trace contextRef="#ctx0" brushRef="#br1" timeOffset="92915.3144">-2755-3699 406 0,'-1'-11'493'16,"0"1"57"-16,-1 0 74 0,0 1-35 0,0 0-87 16,1 3-61-16,1 3-30 0,0-1-29 15,1-2-47-15,2 5-63 0,2 1-35 0,2 1-23 16,3 3-15-16,2 2-12 0,2 2-15 15,3 3-19-15,-1 1-38 0,3 4-38 0,1 1-22 16,0 3-14-16,1 1-11 0,2 3-10 16,-1 4-7-16,2-1-3 0,-1 0-3 15,2-3 1-15,-2-2 5 0,0-4 3 0,1-4 4 16,2-7 6-16,1-4 2 0,5-10-3 15,5-6-6-15,4-10-2 0,5-5-4 0,5-8-6 16,4-3-7-16,4-2 1 0,4-3-2 16,3-1-6-16,0 0-3 0,0 2-3 15,-1 4-1-15,-2 1-7 0,-7 6-4 0,-2 2-1 16,-7 5-3-16,-6 2-8 0,-4 6-10 15,-7 3-18-15,-3 4-24 0,-4 3-32 0,-4 3-64 16,-4 4-112-16,-1 1-114 0,-3 5-68 16,0 0-125-16,-4 4-138 0,0 1-70 15,0 1 46-15,-2 0 90 0,2 2 70 0,1-4 145 16</inkml:trace>
          <inkml:trace contextRef="#ctx0" brushRef="#br0" timeOffset="-5213.2982">-1018-3511 276 0,'-8'-41'578'0,"0"3"94"0,-3-1 72 15,2 0 44-15,1 4-236 0,0 3-185 16,1 0-117-16,0 6-99 0,2 1-127 15,-1 2-137-15,2-2-102 0,-3 0-206 0,0-1-194 16,-1-2-94-16,-2 0 2 0,2-4 65 16,-1 0 63-16,-2-2 186 0</inkml:trace>
          <inkml:trace contextRef="#ctx0" brushRef="#br0" timeOffset="-5675.3246">-2449-694 282 0,'-50'-23'537'0,"6"-3"61"16,6-2 32-16,6 2 16 0,9 0-273 15,6 1-177-15,8 0-121 0,4 1-83 0,10-2-69 16,3 0-131-16,7 1-206 0,3-1-98 16,1 0-33-16,4-2-10 0,-1 1 20 0,3-1 108 15</inkml:trace>
          <inkml:trace contextRef="#ctx0" brushRef="#br0" timeOffset="-150.0086">-1953-1347 410 0,'-23'3'735'0,"-1"-6"105"15,2-1 55-15,3-2 29 0,3 2-280 0,3-2-248 16,6 2-218-16,2-4-219 0,5-1-162 15,5-2-106-15,2-5-177 0,3-4-216 16,1-2-82-16,1-4 54 0,1 1 74 0,0-5 57 16,1-1 154-16</inkml:trace>
          <inkml:trace contextRef="#ctx0" brushRef="#br0" timeOffset="-3653.209">-2293-2226 329 0,'11'-17'620'0,"2"-1"62"0,-5 1 35 0,-1 1 10 15,0 1-307-15,-2 2-288 0,5-1-188 16,-2 1-248-16,3-1-212 0,2 0-104 0,0 0-13 16,2-4 34-16,1 1 51 0</inkml:trace>
          <inkml:trace contextRef="#ctx0" brushRef="#br0" timeOffset="-3500.2002">-1605-2648 217 0,'18'9'480'16,"0"-1"39"-16,-4 2 22 0,-1-1 10 0,0 1-249 15,2 3-152-15,0-4-151 0,1 7-212 16,4-4-165-16,-1 2-87 0,3-1-44 16,3-1-18-16,2-2 62 0</inkml:trace>
          <inkml:trace contextRef="#ctx0" brushRef="#br0" timeOffset="-4888.2796">-2279-3887 597 0,'-23'59'775'16,"1"-11"72"-16,4-6 38 0,3 0 22 0,5 1-384 15,7 3-235-15,5 4-144 0,6 1-165 16,6 0-157-16,4 1-102 0,2-5-185 0,4-2-220 16,0-3-106-16,4 0 33 0,2-3 86 0,5-4 64 15,2-5 165-15</inkml:trace>
        </inkml:traceGroup>
        <inkml:traceGroup>
          <inkml:annotationXML>
            <emma:emma xmlns:emma="http://www.w3.org/2003/04/emma" version="1.0">
              <emma:interpretation id="{0452006B-CB20-41A8-B01B-2AD1DDB008EA}" emma:medium="tactile" emma:mode="ink">
                <msink:context xmlns:msink="http://schemas.microsoft.com/ink/2010/main" type="inkWord" rotatedBoundingBox="14709,8016 14726,7852 15004,7880 14988,8045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 timeOffset="-5056.2892">-1579-4551 184 0,'-44'-18'613'0,"3"-4"128"0,1 0 75 0,7 1 41 15,4 0-141-15,6 2-277 0,5 4-151 16,6 3-131-16,2 0-82 0,3 3-61 15,3 2-97-15,3 2-107 0,1 0-77 0,2 2-137 16,2 3-225-16,3 0-102 0,-1 0 8 16,-2 4 58-16,-1 2 52 0,-3 0 130 0</inkml:trace>
        </inkml:traceGroup>
      </inkml:traceGroup>
    </inkml:traceGroup>
  </inkml:traceGroup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5999.51074" units="1/in"/>
          <inkml:channelProperty channel="Y" name="resolution" value="15999.51074" units="1/in"/>
          <inkml:channelProperty channel="F" name="resolution" value="3999.51147" units="1/in"/>
          <inkml:channelProperty channel="T" name="resolution" value="1" units="1/dev"/>
        </inkml:channelProperties>
      </inkml:inkSource>
      <inkml:timestamp xml:id="ts0" timeString="2021-10-06T07:23:10.854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F4D133AB-9410-406B-AC5F-0C75D6D9BEDA}" emma:medium="tactile" emma:mode="ink">
          <msink:context xmlns:msink="http://schemas.microsoft.com/ink/2010/main" type="writingRegion" rotatedBoundingBox="15588,8438 21812,7302 22243,9665 16019,10801">
            <msink:destinationLink direction="with" ref="{E5CCAF75-136E-46FC-B4EB-7DF2E8B17D55}"/>
          </msink:context>
        </emma:interpretation>
      </emma:emma>
    </inkml:annotationXML>
    <inkml:traceGroup>
      <inkml:annotationXML>
        <emma:emma xmlns:emma="http://www.w3.org/2003/04/emma" version="1.0">
          <emma:interpretation id="{B3828276-1B95-4340-99C1-463D808E62D9}" emma:medium="tactile" emma:mode="ink">
            <msink:context xmlns:msink="http://schemas.microsoft.com/ink/2010/main" type="paragraph" rotatedBoundingBox="16059,8303 21967,7682 22115,9095 16207,971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8EAD9BE-E415-4550-B29A-36A4275D4707}" emma:medium="tactile" emma:mode="ink">
              <msink:context xmlns:msink="http://schemas.microsoft.com/ink/2010/main" type="inkBullet" rotatedBoundingBox="16174,9395 16386,9372 16420,9694 16207,9716"/>
            </emma:interpretation>
            <emma:one-of disjunction-type="recognition" id="oneOf0">
              <emma:interpretation id="interp0" emma:lang="" emma:confidence="0">
                <emma:literal>•</emma:literal>
              </emma:interpretation>
            </emma:one-of>
          </emma:emma>
        </inkml:annotationXML>
        <inkml:trace contextRef="#ctx0" brushRef="#br0">-147-2902 511 0,'-40'-12'733'0,"1"-4"84"16,4-3 44-16,3 2 3 0,6-2-331 0,4 3-304 16,5 3-262-16,5-4-151 0,5-2-129 15,6 0-206-15,3-3-171 0,7-3-13 0,0-2 57 16,6-4 42-16,3-3 71 0</inkml:trace>
      </inkml:traceGroup>
      <inkml:traceGroup>
        <inkml:annotationXML>
          <emma:emma xmlns:emma="http://www.w3.org/2003/04/emma" version="1.0">
            <emma:interpretation id="{37F5B0E2-C452-478D-986D-3F26C5E47525}" emma:medium="tactile" emma:mode="ink">
              <msink:context xmlns:msink="http://schemas.microsoft.com/ink/2010/main" type="line" rotatedBoundingBox="16424,8265 21967,7682 22113,9078 16571,9660"/>
            </emma:interpretation>
          </emma:emma>
        </inkml:annotationXML>
        <inkml:traceGroup>
          <inkml:annotationXML>
            <emma:emma xmlns:emma="http://www.w3.org/2003/04/emma" version="1.0">
              <emma:interpretation id="{B3B713CD-6257-40AA-A8B7-4039470E03DC}" emma:medium="tactile" emma:mode="ink">
                <msink:context xmlns:msink="http://schemas.microsoft.com/ink/2010/main" type="inkWord" rotatedBoundingBox="16424,8265 16691,8237 16729,8596 16462,8624"/>
              </emma:interpretation>
            </emma:emma>
          </inkml:annotationXML>
          <inkml:trace contextRef="#ctx0" brushRef="#br0" timeOffset="328.0188">797-4239 203 0,'35'25'483'15,"-6"-1"44"-15,-6-4 26 0,-2 3 12 16,-3-1-234-16,-2 5-151 0,2 0-83 0,0 2-43 16,-2 2-23-16,-1 1-12 0,2 2-6 15,0 1-13-15,0 0-16 0,1-1-122 16,3 1-210-16,1-3-112 0,3-2-58 0,1 1-24 15,1-2-3-15,4 0 111 0</inkml:trace>
        </inkml:traceGroup>
        <inkml:traceGroup>
          <inkml:annotationXML>
            <emma:emma xmlns:emma="http://www.w3.org/2003/04/emma" version="1.0">
              <emma:interpretation id="{407B9C7C-B131-470F-8810-78724AD4B59E}" emma:medium="tactile" emma:mode="ink">
                <msink:context xmlns:msink="http://schemas.microsoft.com/ink/2010/main" type="inkWord" rotatedBoundingBox="17352,8252 21976,7766 22113,9078 17490,9564"/>
              </emma:interpretation>
            </emma:emma>
          </inkml:annotationXML>
          <inkml:trace contextRef="#ctx0" brushRef="#br0" timeOffset="171.0097">-87-3973 308 0,'-7'-33'602'0,"0"1"92"0,1 0 54 16,-1 3 34-16,1 1-264 0,3 5-186 16,2 0-131-16,2 3-97 0,5 2-82 0,4 1-95 15,1 1-75-15,4 1-53 0,4 0-97 16,0 1-180-16,6 0-122 0,3 1-18 0,5-2 19 15,6 0 24-15,4 1 84 0</inkml:trace>
          <inkml:trace contextRef="#ctx0" brushRef="#br0" timeOffset="45377.5954">5433-3754 47 0,'4'-5'124'15,"0"1"-9"-15,-1 0-10 0,-1 2-7 16,0 0-8-16,-2 2-11 0,2-2-14 0,-2 1-14 16,1 1-14-16,0-1-11 0,-1 1-7 15,3-2 8-15,0 2 21 0,0 0 31 0,1-1 42 16,1 1 43-16,2-2 41 0,-1-1 26 15,-1 2 11-15,1-2-12 0,-2 1-25 16,0-2-32-16,-1 1-34 0,1 0-18 0,-1 0 3 16,-2 1 30-16,0 0 66 0,1-1 61 15,-2 0 50-15,-2 1 22 0,1-3-8 0,-2 2-34 16,-1-4-71-16,-1 0-65 0,-1-2-53 15,-2-1-36-15,-2-1-27 0,1 0-17 16,-4-5-7-16,-1 3-9 0,-1-2-8 0,-3-2-4 16,1 0-4-16,-5-1-3 0,-2-1-1 15,-3-1-1-15,-4 0-1 0,-3-2-4 0,-2 3 1 16,-4-3-1-16,-2-1-1 0,-2 0-3 15,-4 1 3-15,-2-2 2 0,-2 0 0 16,-3 1-1-16,-2-2 2 0,-2 2 1 16,-4-3 0-16,-3 1-3 0,-4 1 0 0,-3-1 0 15,-4 1-4-15,-3 0-1 0,-2 3-1 0,-2 0 3 16,0 1-1-16,-1 1 2 0,2 0 1 15,1 3 4-15,3 1 1 0,2 1-1 0,6 4-2 16,1 2-1-16,1 2 0 0,2 2-4 16,-1 3-3-16,1 2 3 0,-2 4 0 0,2 4 1 15,-3 3 0-15,1 6-1 0,-1 0 0 16,-2 5 0-16,1 3 2 0,-2-1 0 15,-3 2 2-15,2 5 0 0,0 0 2 0,-1 0-2 16,4 4 0-16,-2 0 0 0,3 3-1 16,0 1 1-16,0 0 0 0,2 4 0 0,1-2-1 15,3 2 1-15,3 0-2 0,0 3 1 16,3-2 0-16,2 1 0 0,4 1 1 15,1-1 0-15,3 3 0 0,2-2 4 0,4 1-4 16,2-2 2-16,4-3 0 0,2-2 1 0,3 0 0 16,3-2-4-16,1-3 2 0,5-2-1 15,2-4 0-15,2 0 0 0,1-4 0 16,5-2 2-16,1-5-1 0,1 1 1 0,4-7-1 15,0-1 1-15,2-2 2 0,1-2 1 16,0-3 11-16,1 0 14 0,0 0 17 0,1-2 11 16,1-1 10-16,-1-1 6 0,1 0-2 15,-2 1-12-15,2-2-10 0,0 0-8 0,0 0-9 16,0 0-5-16,0 0-3 0,0 0-4 15,0 0-3-15,0-2-2 0,0 1-1 16,0 1-1-16,2-2-1 0,-1 1-2 0,-1-2-1 16,0 0-3-16,0-1-1 0,0-2-3 15,1 2-1-15,1-2-2 0,-2-4 0 0,1 3-1 16,0-4 1-16,-1-2 0 0,3-1 0 15,-1-3 1-15,0-1-1 0,1-5 0 16,3-2-2-16,-2-2 0 0,3-4-1 0,1-7 2 16,1-1-1-16,2-4-1 0,2-1 2 15,3-1 1-15,2 4-1 0,1 1-2 0,2 5 0 16,0 4 0-16,-3 5-2 0,-2 5-3 15,-1 3-5-15,-4 4-7 0,-3 5-4 16,-2 1-5-16,-1 3-2 0,-3 3-2 0,-4 3 3 16,-2 3 8-16,-4 3 6 0,-3 3 5 0,-4 2 6 15,-2 4 3-15,0 1 2 0,-3 3 0 16,2 1-1-16,-1 4 0 0,1 2-3 15,2 4 0-15,1 2 1 0,2 2-1 0,2 1 2 16,3 3 0-16,4-1 2 0,1 1 0 16,5-1 0-16,2-1 2 0,4-2-1 0,3-1 1 15,4-5-1-15,6-1 1 0,1-3 2 16,5-4-15-16,6-2-45 0,7-5-106 15,8-5-160-15,10-3-133 0,7-6-227 0,6-4-190 16,6-4-62-16,0-2 49 0,4-2 129 16,-4-1 115-16,-3-1 217 0</inkml:trace>
        </inkml:traceGroup>
      </inkml:traceGroup>
    </inkml:traceGroup>
    <inkml:traceGroup>
      <inkml:annotationXML>
        <emma:emma xmlns:emma="http://www.w3.org/2003/04/emma" version="1.0">
          <emma:interpretation id="{C089E500-D967-4788-AB02-6740C04DC7CF}" emma:medium="tactile" emma:mode="ink">
            <msink:context xmlns:msink="http://schemas.microsoft.com/ink/2010/main" type="paragraph" rotatedBoundingBox="15878,10026 21876,8931 22017,9706 16019,1080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C4B11E8-6BDE-4A30-AE80-0C3064F1A0C1}" emma:medium="tactile" emma:mode="ink">
              <msink:context xmlns:msink="http://schemas.microsoft.com/ink/2010/main" type="line" rotatedBoundingBox="15878,10026 21876,8931 22017,9706 16019,10801"/>
            </emma:interpretation>
          </emma:emma>
        </inkml:annotationXML>
        <inkml:traceGroup>
          <inkml:annotationXML>
            <emma:emma xmlns:emma="http://www.w3.org/2003/04/emma" version="1.0">
              <emma:interpretation id="{7310991F-036B-4C2A-BC1E-72DBB52C35BD}" emma:medium="tactile" emma:mode="ink">
                <msink:context xmlns:msink="http://schemas.microsoft.com/ink/2010/main" type="inkWord" rotatedBoundingBox="15901,10012 17601,10081 17582,10552 15882,10483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1" timeOffset="96201.5024">-670-2467 29 0,'7'-9'417'0,"-1"2"63"16,0 1 36-16,0 2 19 0,1-2-137 0,1 2-123 15,2 4-46-15,1 0 34 0,4 4 74 16,1 2 70-16,2 2 52 0,4 2 13 0,0 4-29 15,2 3-70-15,2 3-93 0,1 4-80 16,2 3-61-16,3 3-39 0,1 1-29 0,1 2-23 16,2 1-16-16,1-1-10 0,1 0-3 15,2-3 1-15,3-6 3 0,1-3 3 16,4-8 0-16,3-6 1 0,3-7-1 0,5-7-9 15,3-6-4-15,4-8-7 0,2-3-6 16,1-4-8-16,1-1-6 0,-2-1-8 0,-5 2-13 16,-4 2-8-16,-5 2-7 0,-6 2-10 15,-6 5-9-15,-6 3-12 0,-3 1-19 16,-5 4-31-16,-6 1-54 0,-2 4-96 0,-5 1-104 15,1 1-62-15,-4 0-81 0,-2 2-125 16,-4 2-107-16,1 1 18 0,-2 3 71 0,0 1 55 16,1 0 98-16</inkml:trace>
          <inkml:trace contextRef="#ctx0" brushRef="#br0" timeOffset="-153.0087">477-2179 377 0,'-3'-21'681'0,"-1"-5"106"0,-4 3 56 0,-2-1 26 16,2 3-275-16,-2 1-203 0,4 1-207 0,-3 3-192 16,5 0-157-16,-1 0-97 0,1-2-143 15,-2 2-215-15,2-4-99 0,0-3 19 0,2-2 62 16,0-3 45-16,-1-2 117 0</inkml:trace>
        </inkml:traceGroup>
        <inkml:traceGroup>
          <inkml:annotationXML>
            <emma:emma xmlns:emma="http://www.w3.org/2003/04/emma" version="1.0">
              <emma:interpretation id="{6FD0EA82-F57D-4416-B93A-F5C5B6894F3D}" emma:medium="tactile" emma:mode="ink">
                <msink:context xmlns:msink="http://schemas.microsoft.com/ink/2010/main" type="inkWord" rotatedBoundingBox="18115,9617 21876,8931 22017,9706 18257,10392">
                  <msink:destinationLink direction="to" ref="{0C82981E-F648-45AB-B726-F327E9AD8AF2}"/>
                </msink:context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494.0282">1651-2997 539 0,'16'48'738'0,"-7"-7"72"0,-1-1 38 0,-1-1 15 16,-3 2-347-16,1 0-238 0,0 4-134 16,1 3-85-16,-2 1-116 0,0 0-117 0,-3 1-79 15,-1-2-159-15,-1 0-218 0,-2-2-105 16,-1-2 15-16,-2-3 64 0,2-1 50 0,-3-5 142 15</inkml:trace>
          <inkml:trace contextRef="#ctx0" brushRef="#br0" timeOffset="17661.0101">1656-2483 33 0,'-2'0'165'0,"2"0"-13"16,0-2-26-16,0 2-20 0,0-1-11 0,0 1-7 16,0 0 3-16,0 0 10 0,-1 0 20 15,-1 0 33-15,2-1 32 0,0 1 30 16,-1-2 17-16,0 2 0 0,1-4-16 0,-2 4-29 15,0-6-39-15,0 2-37 0,1-2-24 16,-2 0-15-16,0-1 0 0,1-1 1 0,-1 0 12 16,0-4 6-16,0 1 0 0,2-4 10 15,0 2 27-15,2-3 39 0,2 0 16 16,1 0 20-16,1-1 12 0,5 1-7 0,2-1-32 15,5-1-46-15,3-2-33 0,7 3-32 16,6-4-22-16,4 2-13 0,8-4-10 16,5 1-7-16,7-2-3 0,9-1-5 0,7-1 5 15,8 1-1-15,12-3 0 0,11 1-2 16,12-2-1-16,9 0 1 0,8 2-7 0,6-2 2 15,5 3-2-15,4 1 0 0,1 3-2 0,5 0-1 16,0 5-2-16,-4 2-2 0,-7 5 0 16,-8 3 4-16,-10 1 6 0,-9 0 0 0,-10 5 0 15,-10 1-2-15,-8 1 1 0,-8 1-3 16,-9 0-3-16,-5 0 2 0,-7 1 2 15,-4 0 3-15,-4-1 4 0,-3 0 14 0,-2 0 11 16,-4 0 9-16,0 0 7 0,-4-1 5 16,-2 1 3-16,-2-1-4 0,-3 1-1 0,-5-1-1 15,-3 2-2-15,-5-3-1 0,-3 1 4 16,-3 0 4-16,-3-1 4 0,-4 1-1 15,-3-1-1-15,-5-1-4 0,-4 1-12 0,-4-2-11 16,-6 0-14-16,-2 0-8 0,-4-1-3 16,-1 1-5-16,0-2 1 0,-1 1-2 15,0-1 1-15,2-2 0 0,1 0-1 0,1 0 1 16,1-1 0-16,0-3 0 0,4 0 0 15,-2 0 0-15,3-2 1 0,1 1 0 0,2-1-2 16,1 2 0-16,0-2 1 0,1 2 2 16,3 2-3-16,0 0-2 0,2 4 1 0,1-2 1 15,-1 4-2-15,3-2-3 0,0 4 2 16,2 1-1-16,0 1 1 0,2 0-2 15,3-1 3-15,1 6 1 0,2-1 2 0,3 0 1 16,4 3 0-16,2-3 2 0,3 2-1 16,4-1-2-16,0 2 0 0,1 0-1 0,3 1 1 15,-2 0-1-15,-1 4 0 0,-2-1 0 16,-2 5 2-16,-5-1 1 0,-5 2 1 0,-7 3 2 15,-8 3 1-15,-8 1 0 16,-8 3-11-16,-7-2-37 0,-7 2-130 0,-4-4-182 0,-3-2-258 16,-1-1-234-16,-1-5-115 0,3-1-30 15,4-3 95-15,7-4 160 0,6-6 248 16</inkml:trace>
        </inkml:traceGroup>
      </inkml:traceGroup>
    </inkml:traceGroup>
  </inkml:traceGroup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5999.51074" units="1/in"/>
          <inkml:channelProperty channel="Y" name="resolution" value="15999.51074" units="1/in"/>
          <inkml:channelProperty channel="F" name="resolution" value="3999.51147" units="1/in"/>
          <inkml:channelProperty channel="T" name="resolution" value="1" units="1/dev"/>
        </inkml:channelProperties>
      </inkml:inkSource>
      <inkml:timestamp xml:id="ts0" timeString="2021-10-06T07:23:11.500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B07183A9-1570-4F56-9CDB-01310708B0A3}" emma:medium="tactile" emma:mode="ink">
          <msink:context xmlns:msink="http://schemas.microsoft.com/ink/2010/main" type="writingRegion" rotatedBoundingBox="17969,12885 10656,13073 10605,11067 17917,10879">
            <msink:destinationLink direction="with" ref="{E5CCAF75-136E-46FC-B4EB-7DF2E8B17D55}"/>
          </msink:context>
        </emma:interpretation>
      </emma:emma>
    </inkml:annotationXML>
    <inkml:traceGroup>
      <inkml:annotationXML>
        <emma:emma xmlns:emma="http://www.w3.org/2003/04/emma" version="1.0">
          <emma:interpretation id="{4C2D3923-A77F-41C7-802C-63E45161B429}" emma:medium="tactile" emma:mode="ink">
            <msink:context xmlns:msink="http://schemas.microsoft.com/ink/2010/main" type="paragraph" rotatedBoundingBox="17969,12885 10656,13073 10605,11067 17917,1087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6E9C6BB-7D2C-4B19-9339-F220FED7F137}" emma:medium="tactile" emma:mode="ink">
              <msink:context xmlns:msink="http://schemas.microsoft.com/ink/2010/main" type="line" rotatedBoundingBox="17969,12885 10656,13073 10605,11067 17917,10879"/>
            </emma:interpretation>
          </emma:emma>
        </inkml:annotationXML>
        <inkml:traceGroup>
          <inkml:annotationXML>
            <emma:emma xmlns:emma="http://www.w3.org/2003/04/emma" version="1.0">
              <emma:interpretation id="{0A7BC1B2-3344-4E0C-9667-3EFB21EEFDC0}" emma:medium="tactile" emma:mode="ink">
                <msink:context xmlns:msink="http://schemas.microsoft.com/ink/2010/main" type="inkWord" rotatedBoundingBox="17969,12885 16505,12923 16458,11072 17921,11034"/>
              </emma:interpretation>
            </emma:emma>
          </inkml:annotationXML>
          <inkml:trace contextRef="#ctx0" brushRef="#br0">1361-1302 468 0,'-16'60'876'0,"-3"-8"128"16,-1-4 65-16,2-3 33 0,-1-4-243 0,0 1-384 16,0 1-238-16,2-1-177 0,2 2-176 15,3-2-187-15,2 1-128 0,3-2-76 0,-1-2-122 16,2 1-181-16,0 1-6 0,-1-2 90 15,-2 0 77-15,-2-2 55 0,-1-2 123 16</inkml:trace>
          <inkml:trace contextRef="#ctx0" brushRef="#br0" timeOffset="1568.0897">764 306 404 0,'24'-21'712'16,"-5"-3"90"-16,-5-3 46 0,-5 3 29 0,-2-2-292 15,-4 3-274-15,0-1-282 0,1-1-176 16,1-1-123-16,0-3-206 0,1-2-197 0,0-3-65 15,-1-2 57-15,0-1 57 0,-4-4 64 16,-5-3 168-16</inkml:trace>
          <inkml:trace contextRef="#ctx0" brushRef="#br0" timeOffset="151.0086">650 0 3 0,'-48'33'704'0,"-1"-5"182"16,-5-5 97-16,2-3 52 0,2-1 11 0,4-3-394 16,3 0-277-16,2-2-204 0,4-1-181 15,2-1-213-15,4-2-145 0,2-2-148 0,4-3-266 16,0-4-117-16,2-6 10 0,2-2 121 15,0-6 98-15,1-5 123 0</inkml:trace>
          <inkml:trace contextRef="#ctx0" brushRef="#br0" timeOffset="-2533.1448">271-673 265 0,'52'53'534'0,"-11"-3"54"0,-5-4 29 16,-7 0 15-16,-4-2-254 0,-2 2-173 0,-2-1-93 15,1 0-54-15,-2-1-29 0,2-1-20 16,0-2-39-16,2-1-32 0,-2-5-103 0,1-3-227 16,2-7-119-16,0-1-58 0,2-4-2 15,3-3 9-15,3-7 92 0</inkml:trace>
          <inkml:trace contextRef="#ctx0" brushRef="#br0" timeOffset="-964.0551">-101-1215 407 0,'17'-20'601'0,"-5"-1"55"0,-2 1 30 16,-2 0-22-16,-1-1-312 0,0 3-218 16,1-1-143-16,2 0-136 0,1 0-191 0,0-4-175 15,1-1-63-15,1 0-1 0,2-7 11 16,1-3 68-16</inkml:trace>
        </inkml:traceGroup>
        <inkml:traceGroup>
          <inkml:annotationXML>
            <emma:emma xmlns:emma="http://www.w3.org/2003/04/emma" version="1.0">
              <emma:interpretation id="{E1A27371-E19D-4DF8-8BC4-FD217BEC20BA}" emma:medium="tactile" emma:mode="ink">
                <msink:context xmlns:msink="http://schemas.microsoft.com/ink/2010/main" type="inkWord" rotatedBoundingBox="16039,12745 10652,12884 10605,11067 15992,10928"/>
              </emma:interpretation>
              <emma:one-of disjunction-type="recognition" id="oneOf0">
                <emma:interpretation id="interp0" emma:lang="" emma:confidence="0">
                  <emma:literal>..</emma:literal>
                </emma:interpretation>
                <emma:interpretation id="interp1" emma:lang="" emma:confidence="0">
                  <emma:literal>no</emma:literal>
                </emma:interpretation>
                <emma:interpretation id="interp2" emma:lang="" emma:confidence="0">
                  <emma:literal>we</emma:literal>
                </emma:interpretation>
                <emma:interpretation id="interp3" emma:lang="" emma:confidence="0">
                  <emma:literal>~</emma:literal>
                </emma:interpretation>
                <emma:interpretation id="interp4" emma:lang="" emma:confidence="0">
                  <emma:literal>.,</emma:literal>
                </emma:interpretation>
              </emma:one-of>
            </emma:emma>
          </inkml:annotationXML>
          <inkml:trace contextRef="#ctx0" brushRef="#br1" timeOffset="96388.5131">-5620-136 310 0,'2'-18'467'0,"1"-1"44"0,0-1 27 0,-3 0-80 16,1 0-143-16,-1 3-107 0,0 0-55 15,0 2-8-15,0 3 14 0,0 3 16 0,-1 1 3 16,1 2-9-16,-2 2-21 0,2 1-35 16,2 2-40-16,-1 1-34 0,2 2-12 15,2 3 18-15,2 2 29 0,2 6 45 0,0-1 38 16,4 4 32-16,-1 4 21 0,3-3 5 15,0 4 5-15,3 0-17 0,-1 0-18 0,3-1-14 16,1-2-13-16,1-2-22 0,3-2-28 16,2-5-22-16,3-1-16 0,3-6-15 15,4-2-14-15,5-7-10 0,2-3-9 0,2-5-8 16,5-4-4-16,2-5-3 0,2-5-6 15,-2-3-6-15,1-6-13 0,-2-4-18 0,0-6-28 16,-3-3-34-16,-3-1-39 0,-3-2-50 16,-3 2-68-16,-3 4-88 0,-3 6-78 15,-3 5-38-15,-5 6-34 0,-4 6-73 0,-4 6-54 16,-5 5-34-16,0 5 30 0,-2 5 32 15,0 4 57-15,0 0 115 0</inkml:trace>
          <inkml:trace contextRef="#ctx0" brushRef="#br1" timeOffset="96853.5397">-3288-887 65 0,'4'-6'449'0,"-1"1"77"0,-2-4 58 15,0 3 40-15,2 1-133 0,-3 0-171 0,2 3-101 16,-2 1-71-16,2-2-46 0,1 6 10 16,3 0 47-16,-2 4 47 0,1 1 59 15,1 3 48-15,-2 3 21 0,1 2-29 0,2 2-46 16,0 1-43-16,1 2-54 0,2 0-43 15,1 2-30-15,4-1-19 0,0-3-24 0,4 1-16 16,5-3-9-16,3-5-4 0,8-4-3 16,5-7 0-16,6-7-2 0,8-7-1 15,4-4-3-15,4-7-4 0,0-5-1 0,2-3-1 16,-1 0 1-16,2-3 2 0,-4 2-2 15,-2-2 0-15,-6 5-1 0,-3 1 2 0,-5 3-7 16,-5 4-13-16,-6 3-25 0,-5 5-34 16,-5 2-44-16,-6 2-56 0,-5 4-81 0,-3 5-95 15,-3 2-67-15,-3 2-32 0,-3 3-84 16,-1 1-97-16,0 2-65 0,-2 2 26 0,0 2 47 15,1 2 44-15,1-2 116 0</inkml:trace>
          <inkml:trace contextRef="#ctx0" brushRef="#br0" timeOffset="-1129.0646">-547-559 399 0,'2'18'493'0,"-2"-4"33"0,0-4 19 16,0-1-88-16,-1 3-206 0,0-2-118 15,-2 1-64-15,0-1-32 0,-1 2-20 16,-2 1-10-16,1-2-6 0,-3-1-9 0,-1-1-76 16,0 0-173-16,-2-3-143 0,0-5-76 15,1-5-39-15,3-7-15 0,5-7 64 16</inkml:trace>
          <inkml:trace contextRef="#ctx0" brushRef="#br0" timeOffset="1726.0987">-839-862 31 0,'-85'-11'441'0,"5"-3"56"0,7-2 32 16,7 0 12-16,8-3-143 0,7-1-308 15,6 3-305-15,5-1-162 0,3-3-88 16,4 3-43-16,1-4-6 0,2 0 100 0</inkml:trace>
          <inkml:trace contextRef="#ctx0" brushRef="#br0" timeOffset="-1282.0733">-839-1532 39 0,'-1'59'443'0,"-2"-4"55"0,-1-5 32 15,1-1 14-15,2-3-133 0,1-1-192 16,2-1-107-16,4 2-60 0,2-3-51 0,2-2-88 16,2-3-134-16,2-2-158 0,-2-1-83 15,3-3-39-15,1-3-4 0,1-4 63 0</inkml:trace>
          <inkml:trace contextRef="#ctx0" brushRef="#br0" timeOffset="292.0166">-909-52 567 0,'-87'4'767'16,"2"-1"91"-16,2-3 50 0,2 1-20 16,-1 1-403-16,-2 0-360 0,0 0-276 0,-3 2-287 15,-1-2-246-15,-1 1-125 0,-2-3 16 16,2-5 107-16,-2 0 88 0,3-4 187 0</inkml:trace>
          <inkml:trace contextRef="#ctx0" brushRef="#br0" timeOffset="-3929.2247">-2266 438 223 0,'46'4'484'0,"-6"-4"43"16,-3 0 24-16,-4-4 9 0,-1 2-251 0,-2-2-157 16,2 0-155-16,-3 0-221 0,0-2-165 15,0-3-86-15,-5 0-43 0,2-4-15 16,-4 0 64-16</inkml:trace>
          <inkml:trace contextRef="#ctx0" brushRef="#br0" timeOffset="-1916.1096">-3361 223 301 0,'-21'-27'588'0,"1"-7"91"0,0 1 53 0,3 2 29 15,1-1-274-15,5 2-174 0,3 1-197 16,5 0-156-16,6-3-114 0,3 0-212 0,3-4-193 16,4-3-98-16,2-2 10 0,3-5 39 15,4-4 47-15</inkml:trace>
          <inkml:trace contextRef="#ctx0" brushRef="#br0" timeOffset="4126.236">-1927-569 624 0,'15'-3'839'0,"-4"-9"88"16,-4 2 49-16,-3-2 23 0,2 3-392 0,-3 0-371 15,1 0-319-15,4-1-187 0,0-3-170 16,3-2-203-16,2-2-164 0,3-5-1 0,3-1 106 15,2-6 72-15,4-3 110 0</inkml:trace>
          <inkml:trace contextRef="#ctx0" brushRef="#br0" timeOffset="3974.2273">-3083-177 274 0,'64'11'524'16,"-6"-1"43"-16,-8-2 26 0,-9 2 12 16,-5 0-268-16,-6 0-167 0,-3-1-99 0,-2 1-58 15,-3-1-39-15,-1 0-37 0,-1-4-89 16,-2-2-158-16,2-3-127 0,-1-2-60 0,1-6-26 15,7-4 4-15,1-5 72 0</inkml:trace>
          <inkml:trace contextRef="#ctx0" brushRef="#br0" timeOffset="-1766.101">-3092-1014 308 0,'0'-28'626'0,"-1"-1"111"16,0-2 57-16,1 1 31 0,1 0-260 15,3 1-256-15,4 1-244 0,6-1-177 0,4-3-204 16,5-1-253-16,5-5-127 0,4 0-20 16,1-4 62-16,4-1 49 0,0-1 137 0</inkml:trace>
          <inkml:trace contextRef="#ctx0" brushRef="#br0" timeOffset="-2690.1539">-1462-2194 445 0,'15'71'798'0,"-5"-5"97"0,-2-7 53 15,-1-1 29-15,1-1-257 0,5 2-363 0,2 1-317 16,7-1-224-16,8-1-141 0,4-3-205 16,9-4-220-16,4-2-96 0,4-4 76 0,6-4 94 15,5 1 71-15,6-5 168 0</inkml:trace>
          <inkml:trace contextRef="#ctx0" brushRef="#br0" timeOffset="456.026">-3604-127 235 0,'-98'15'574'0,"2"-3"106"0,5-3 58 0,6-1 31 16,6-2-212-16,6 0-213 0,9-1-193 0,2 0-178 16,5 0-100-16,7 0-64 0,3-3-47 15,6-1-53-15,5-2-45 0,4-2-105 0,5-5-58 16,3-2-20-16,2-3 5 0,4-3 34 15,-1 0 100-15</inkml:trace>
          <inkml:trace contextRef="#ctx0" brushRef="#br0" timeOffset="756.0432">-5634-682 307 0,'-39'-5'615'0,"2"4"109"0,0-3 63 15,3 0 30-15,2 2-246 0,3 2-208 16,6 0-151-16,2 4-152 0,5 0-142 16,2 4-99-16,4 3-63 0,5 1-103 0,1 1-190 15,1 0-93-15,3 0 8 0,0-1 28 16,1-2 25-16,3-3 87 0</inkml:trace>
          <inkml:trace contextRef="#ctx0" brushRef="#br0" timeOffset="592.0338">-5031-228 231 0,'-46'1'485'0,"3"-4"42"0,0 0 21 0,5-1 11 15,2 1-256-15,5 1-139 0,4 0-78 16,7-1-45-16,2 0-23 0,4 3-15 0,5-4-24 16,2-2-93-16,0-1-182 0,3-2-125 15,1-3-68-15,2-3-30 0,3-4-4 0,2-3 78 16</inkml:trace>
        </inkml:traceGroup>
      </inkml:traceGroup>
    </inkml:traceGroup>
  </inkml:traceGroup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5999.51074" units="1/in"/>
          <inkml:channelProperty channel="Y" name="resolution" value="15999.51074" units="1/in"/>
          <inkml:channelProperty channel="F" name="resolution" value="3999.51147" units="1/in"/>
          <inkml:channelProperty channel="T" name="resolution" value="1" units="1/dev"/>
        </inkml:channelProperties>
      </inkml:inkSource>
      <inkml:timestamp xml:id="ts0" timeString="2021-10-05T10:04:47.771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C45D6EE0-A7D2-4866-95B3-729797B1274F}" emma:medium="tactile" emma:mode="ink">
          <msink:context xmlns:msink="http://schemas.microsoft.com/ink/2010/main" type="writingRegion" rotatedBoundingBox="12080,14824 18466,14736 18486,16194 12100,16282"/>
        </emma:interpretation>
      </emma:emma>
    </inkml:annotationXML>
    <inkml:traceGroup>
      <inkml:annotationXML>
        <emma:emma xmlns:emma="http://www.w3.org/2003/04/emma" version="1.0">
          <emma:interpretation id="{EBC5D40C-E7AD-4AE2-B831-A5AA446E8B8B}" emma:medium="tactile" emma:mode="ink">
            <msink:context xmlns:msink="http://schemas.microsoft.com/ink/2010/main" type="paragraph" rotatedBoundingBox="12080,14824 18466,14736 18486,16194 12100,1628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0773170-4F59-4303-8D92-5DF17003F18D}" emma:medium="tactile" emma:mode="ink">
              <msink:context xmlns:msink="http://schemas.microsoft.com/ink/2010/main" type="line" rotatedBoundingBox="12080,14824 18466,14736 18486,16194 12100,16282"/>
            </emma:interpretation>
          </emma:emma>
        </inkml:annotationXML>
        <inkml:traceGroup>
          <inkml:annotationXML>
            <emma:emma xmlns:emma="http://www.w3.org/2003/04/emma" version="1.0">
              <emma:interpretation id="{BD7D7C18-10E1-440D-9EB2-564168C69B12}" emma:medium="tactile" emma:mode="ink">
                <msink:context xmlns:msink="http://schemas.microsoft.com/ink/2010/main" type="inkWord" rotatedBoundingBox="12089,15467 12620,15460 12630,16161 12099,16168">
                  <msink:destinationLink direction="with" ref="{F4863A47-F9B0-490E-9D8C-6E473CA67FE6}"/>
                </msink:context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6180 2580 227 0,'-2'10'527'0,"2"-4"100"15,0 1 85-15,0-2 91 0,2-1-166 0,0-3-81 16,2-1-80-16,1-1-78 0,2-5-70 15,2 0-84-15,0-4-87 0,2-1-65 16,2-4-39-16,0-2-22 0,1-5-11 0,1-1-9 16,-2-2-4-16,-2-3 0 0,-3 1 7 15,-3 1 7-15,-2 0 15 0,-3 2 23 16,-3 4 22-16,-1 3 12 0,-1 1 4 0,-1 7-4 15,-1 0-12-15,0 4-24 0,1 5-15 16,-3 5-7-16,2 6-5 0,1 6-1 16,1 5 2-16,3 5 0 0,2 5 1 0,2 2-10 15,3 3-4-15,1 2-4 0,3 2-1 16,-1 2-2-16,2-1-4 0,-2-1-3 15,1-2-1-15,-2-1-1 0,-1-3-3 0,-2-2-2 16,-1-5-2-16,-3-1-1 0,-2-5 1 16,0-3-2-16,-5-3 2 0,-3-2 1 0,-1-3 4 15,-4-4 0-15,0 3 0 0,-2-7 1 16,1 1 1-16,1-2-1 0,2 1-1 15,1-3 2-15,2 0 1 0,3 0-1 0,3-1 0 16,3-1 2-16,2 0-1 0,5-2 1 16,2 1-1-16,6-3-2 0,4-4-1 15,4 3-3-15,4 0-3 0,3-2-14 0,2 0-17 16,2 2-29-16,2-2-44 0,-2 2-70 15,1-3-142-15,-2 3-140 0,1-2-83 16,-4 0-157-16,-2-3-164 0,-1 1-40 16,-2 0 86-16,-1-1 119 0,0 0 86 0,-1-1 176 15</inkml:trace>
        </inkml:traceGroup>
        <inkml:traceGroup>
          <inkml:annotationXML>
            <emma:emma xmlns:emma="http://www.w3.org/2003/04/emma" version="1.0">
              <emma:interpretation id="{AE4140D3-4E6A-4B10-AB6D-45BAF2824F4D}" emma:medium="tactile" emma:mode="ink">
                <msink:context xmlns:msink="http://schemas.microsoft.com/ink/2010/main" type="inkWord" rotatedBoundingBox="13285,14807 18466,14736 18486,16194 13305,16265">
                  <msink:destinationLink direction="with" ref="{B2F72C09-3A0D-4361-93E4-7CE0C1FC2FC2}"/>
                  <msink:destinationLink direction="with" ref="{622C6562-CCAA-4748-BC52-8B0A81BFEAF6}"/>
                </msink:context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533.0305">7403 2241 203 0,'-8'-17'474'0,"-1"0"51"16,4 0 37-16,-1 2 33 0,2 5-200 15,2 3-97-15,2 1 16 0,1 6 56 0,2 2 56 16,2 8 32-16,1 1 9 0,2 8-22 16,-1 4-79-16,0 2-94 0,0 7-84 15,-1 3-65-15,-1 1-41 0,0 3-24 16,-2 0-19-16,-2 2-13 0,-1 1-7 0,-1-5-7 15,-1 0-5-15,0-4-2 0,-2-3-1 16,2-6-2-16,-1-2 1 0,1-5-1 16,-1-5-1-16,3-1 0 0,0-5 1 15,3-1-1-15,-1-5-1 0,4-4-1 0,1-3 0 16,2-4-1-16,4 1-4 0,2-4 0 15,3-1 0-15,1-1 0 0,2 0 1 0,3 0-1 16,1 1 1-16,3 1 1 16,-1 2-3-16,2 2 7 0,-1 3-5 0,-2 2-2 15,-1 4-1-15,-3 2-1 0,-3 4 2 16,-1 5-4-16,-5 3 5 0,-2 3 5 15,-4 3 4-15,-4 1 1 0,-6 4 1 0,-5 1 1 16,-2 0-1-16,-2 0 0 0,-3-2-1 16,-2-1-1-16,0-3-1 0,-1-2-1 0,0-4-3 15,1-2-4-15,-1-5-5 0,2-1-29 16,-1-6-67-16,2-3-150 0,3-6-163 15,1-1-105-15,3-7-175 0,1 1-193 0,1-5-50 16,2 2 85-16,3 2 133 0,1 2 91 16,2-1 170-16</inkml:trace>
          <inkml:trace contextRef="#ctx0" brushRef="#br0" timeOffset="710.0407">7891 2567 10 0,'17'-2'356'0,"-2"4"69"15,-1 1 47-15,-3 4 1 16,0 4-97-16,-3 1-103 0,-1 4-82 0,-3 1-65 15,-1 0-48-15,-2 0-28 0,-1 1-23 16,-1-2-14-16,-1 1-20 0,1-5-51 0,-2-3-135 16,0-6-170-16,1-4-89 0,-1-4-47 15,1-6-13-15,1-2 34 0</inkml:trace>
          <inkml:trace contextRef="#ctx0" brushRef="#br0" timeOffset="840.0481">7961 2142 65 0,'0'-3'229'0,"0"3"9"0,0 3-15 0,0 1-81 15,3 3-68-15,-2 2-78 0,2 0-116 16,1 1-61-16,2-1-33 0,2-2-17 16</inkml:trace>
          <inkml:trace contextRef="#ctx0" brushRef="#br0" timeOffset="1043.0597">8191 2149 301 0,'0'7'414'15,"3"3"64"-15,-2 5 12 0,0 3-93 16,2 3-78-16,0 4-83 0,-2 0-76 0,3 1-57 15,2 3-39-15,1 1-21 0,1 2-15 16,2 0-10-16,-1 2-9 0,2 1-6 16,0-1-8-16,-1-1-10 0,-3-4-21 15,0-3-108-15,-3-3-118 0,0-5-135 0,-4-2-81 16,0-5-37-16,-1-5-6 0,-2-4 95 15</inkml:trace>
          <inkml:trace contextRef="#ctx0" brushRef="#br0" timeOffset="1173.0671">8267 2639 286 0,'-9'-17'398'0,"5"-3"66"16,-1 1 16-16,2-1-62 0,3 2-84 15,3-2-92-15,1 4-75 0,1 3-51 16,5 0-35-16,1 0-22 0,4 5-15 15,3 1-13-15,3 0-14 0,3 4-10 0,4 1-13 16,2 2-16-16,2 0-53 0,-2 3-166 16,0-1-167-16,0 5-87 0,-1 1-39 0,2-1-12 15,-5 3 38-15</inkml:trace>
          <inkml:trace contextRef="#ctx0" brushRef="#br0" timeOffset="6903.3949">10074 2355 399 0,'6'-1'490'16,"4"-3"36"-16,1-1 21 0,4 0-105 15,3-2-174-15,5-1-112 0,5-1-69 16,2-1-32-16,5-3-19 0,-1 2-10 0,0-1-7 15,1 0-6-15,-1 0-4 0,-2 2-4 16,-2 0-1-16,-4 3-1 0,-3-1-1 16,-3 4 1-16,-5-3 13 0,-6 4 20 15,0 1 28-15,-7 1 19 0,-2 0 15 0,-4-1 17 16,-4 2 12-16,-6-1-2 0,-2 1-6 15,-5 0-3-15,1 0 17 0,-4 0-5 16,1 1-12-16,-2-1-12 0,0 3-18 0,1 0-18 16,-1 1-30-16,-1 2-13 0,-2 4-8 15,1-1-8-15,-4 5-4 0,3 1 2 16,-3 2-2-16,2 2-3 0,1 3 0 0,1-3 2 15,3 0 0-15,0 1 0 0,5-1 3 16,3-2 11-16,2-2 12 0,4-1 9 16,3-3 9-16,5-1 8 0,3-3 2 15,3-1-8-15,4 0-10 0,5-2-9 0,2-1-9 16,4-2-6-16,2 2-4 0,2 0-5 15,3 0 0-15,2 1-1 0,2 5-4 16,2-1 3-16,-2 5 3 0,1 5 16 0,1 1 17 16,-3 6 17-16,0 2 39 0,-3 2 23 15,0 3 17-15,-5-1 2 0,-5 1-8 0,-3-2-10 16,-7-1-29-16,-3-1-21 0,-7 1-21 15,-7-3-14-15,-4 0-11 0,-4-1-9 16,-3-2-8-16,-3-3-6 0,-1-2-2 16,-3-3-11-16,0-3-30 0,0-5-52 0,0-4-96 15,3-6-139-15,3-4-113 0,4-9-111 16,3-4-163-16,7-7-126 0,3-7 1 15,6-5 91-15,7-2 88 0,7-7 103 16</inkml:trace>
          <inkml:trace contextRef="#ctx0" brushRef="#br0" timeOffset="7361.4211">10724 2078 312 0,'6'-4'429'0,"-2"4"55"0,0 4 40 15,-1 6-109-15,-1 4-62 0,1 4 35 0,1 4 53 16,2 6 59-16,-1 3 36 0,2 4 20 15,3 0-34-15,-1 3-109 0,2 0-118 16,-1 1-104-16,2-2-71 0,1 3-44 0,-1-3-29 16,-1-3-16-16,-1-1-11 0,-2-4-9 15,-1-2-3-15,0-3-4 0,-3-4-2 16,0-1-1-16,-3-4-2 0,2-4-1 0,0-1-3 15,0-4 2-15,-3-5-1 0,0-2-3 16,0-5 3-16,0-4-3 0,0-1-1 16,2-4-1-16,0 0-2 0,3 1 0 0,1-3-2 15,2 0-1-15,3 0 2 0,1 1 1 16,3 0 0-16,3 4 3 0,2-2 1 15,2 4 3-15,2 0 2 0,4 3 1 16,2 2 0-16,2 2-2 0,-2 6 3 0,0 0 1 16,-1 6-2-16,-4 2 1 0,-5 3 3 15,-2 3 0-15,-5 2-1 0,-6 1 0 16,-6 0 1-16,-5 1 2 0,-7 2 0 0,-6-3-1 15,-2-1-1-15,-4 0-3 0,-3-3-4 16,-1 0-18-16,0-6-37 0,-1-2-69 16,4-6-140-16,2-2-152 0,4-10-100 0,1-3-164 15,6-7-179-15,4-5-46 0,6-5 82 16,4-2 121-16,5-1 84 0,2 2 174 0</inkml:trace>
          <inkml:trace contextRef="#ctx0" brushRef="#br0" timeOffset="7523.4304">11394 2480 58 0,'22'20'394'0,"-4"2"62"0,-2 1 43 0,-2 4 24 15,-2 0-169-15,-1 3-110 0,-3 1-78 16,-1-1-54-16,-3-2-36 0,-2 1-25 0,-2-1-16 16,-3-2-9-16,-2-3-10 0,0 0-13 15,1-3-27-15,0-5-88 0,0-5-166 16,0-6-140-16,1-5-74 0,2-7-34 0,4-6 1 15,-1-5 74-15</inkml:trace>
          <inkml:trace contextRef="#ctx0" brushRef="#br0" timeOffset="7651.4376">11517 2416 199 0,'3'-29'417'0,"0"3"45"0,-2 1 30 0,1 5-42 15,-1 1-163-15,2 6-108 0,-2-2-70 16,1 4-46-16,0 1-54 0,1 1-110 0,-2 0-201 16,4 4-106-16,-1-1-56 0,3 0-29 15,-1-3 9-15,3 0 84 0</inkml:trace>
          <inkml:trace contextRef="#ctx0" brushRef="#br0" timeOffset="7871.4503">11837 2026 28 0,'5'7'413'0,"1"3"67"0,-1 0 44 15,2 4 63-15,3 2-34 0,1 3-18 0,2 3-9 16,2 3 9-16,2 1 11 0,-1 6-29 16,2-3-104-16,-1 6-120 0,-1 1-92 15,-2 3-74-15,-2 2-55 0,-3 1-34 0,-2-1-33 16,-5 0-45-16,1-4-87 0,-3-1-188 15,0-4-127-15,3-4-127 0,-3-5-194 16,1-7-137-16,2-5-11 0,-2-4 137 0,3-7 102 16,1-5 115-16</inkml:trace>
          <inkml:trace contextRef="#ctx0" brushRef="#br0" timeOffset="8023.459">12035 2470 276 0,'0'-4'461'16,"0"-3"44"-16,4 1 26 0,3 1-59 15,2-1-175-15,4 1-119 0,6 0-78 0,4-2-42 16,5 3-25-16,6-1-16 0,6 1-8 15,5-1-13-15,2 1-66 0,1 1-147 16,-2 0-163-16,-2 3-87 0,-5 0-44 16,0 0-15-16,-5 3 48 0</inkml:trace>
          <inkml:trace contextRef="#ctx0" brushRef="#br0" timeOffset="10071.5759">9847 2651 315 0,'13'-4'385'16,"0"0"42"-16,-1-1 9 0,1 0-104 0,-2-2-94 16,0 3-59-16,-2-2-40 0,1 0-26 15,-2 2-16-15,-1-2-18 0,0 2-17 0,-2-2-15 16,-1 2-10-16,1-2-11 0,-4 0-12 15,0 0-7-15,-1 0 0 0,-1-5 0 16,-2 1-1-16,-1 0 2 0,-1-4 3 0,-1-1-1 16,-2-3 2-16,-3-2-3 0,-2-1-2 15,-4-3-5-15,-7-4 0 0,-3-2 1 16,-6-4-3-16,-4-2 0 0,-5 0 2 0,-4-2 2 15,-3 1-4-15,-4-1 0 16,-4 4 1-16,-3 0-1 0,-2 2 0 0,-1 3-2 16,-3 2 2-16,0 0-3 0,1 5 1 15,-1-1 2-15,6 3-2 0,2 2 1 0,4 3 1 16,6 0 0-16,5 4 0 0,4 1 0 15,4 3-1-15,5 1-1 0,2 4 0 16,4 2 1-16,2 4-1 0,1 2 1 16,2 6 0-16,-1 5 1 0,1 3 3 0,3 3 0 15,-1 5 1-15,2-1-1 0,1 1 2 16,2 1-1-16,0 0-3 0,2-3 0 0,0-1 1 15,2-2 0-15,0-4 4 0,1-1 1 16,1-3 7-16,4-4 6 0,-1-2 6 16,2-1 9-16,-1-4 10 0,4-1 7 15,-1-3-1-15,2-4-5 0,1-5-6 0,1-2-9 16,1-1-13-16,2-4-9 0,-1-3-4 15,1-1-3-15,0-2-1 0,1 0 1 16,0-1-1-16,1-3-2 0,1 3 1 0,1-1 0 16,1 1-1-16,2-3-3 0,3 3 2 15,2-2 1-15,2 1 0 0,0 1-1 16,3-1 2-16,-1 1 0 0,0 1 1 15,-2-1-2-15,0 4 0 0,-4 0 2 0,-3 0 0 16,-2 3 0-16,-5 1-4 0,-4 1-1 16,-4 3 0-16,-1 1-3 0,-5 3 1 15,-2 3-2-15,-4 3 3 0,-4 3 1 0,0 3 1 16,-2 5 1-16,0 2-1 0,-1 2 3 15,1 1-1-15,2 4 0 0,0-2 0 16,1 1 1-16,3-1 1 0,-1 2 0 0,4-3 1 16,1 0-1-16,2 2 1 0,1-2-1 15,3 0-1-15,1 1 0 0,2-3 0 16,1 5 1-16,3 0 1 0,1-2-1 15,2 2-3-15,3 0-11 0,0 0-26 16,3-2-17-16,1 2-19 0,1 0-49 0,2-2-117 16,1-1-173-16,1 2-74 0,-2-1-34 15,1 2-10-15,-3-3 34 0,1 0 110 0</inkml:trace>
        </inkml:traceGroup>
      </inkml:traceGroup>
    </inkml:traceGroup>
  </inkml:traceGroup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5999.51074" units="1/in"/>
          <inkml:channelProperty channel="Y" name="resolution" value="15999.51074" units="1/in"/>
          <inkml:channelProperty channel="F" name="resolution" value="3999.51147" units="1/in"/>
          <inkml:channelProperty channel="T" name="resolution" value="1" units="1/dev"/>
        </inkml:channelProperties>
      </inkml:inkSource>
      <inkml:timestamp xml:id="ts0" timeString="2021-10-08T11:03:36.304"/>
    </inkml:context>
    <inkml:brush xml:id="br0">
      <inkml:brushProperty name="width" value="0.06667" units="cm"/>
      <inkml:brushProperty name="height" value="0.06667" units="cm"/>
      <inkml:brushProperty name="color" value="#177D36"/>
    </inkml:brush>
  </inkml:definitions>
  <inkml:traceGroup>
    <inkml:annotationXML>
      <emma:emma xmlns:emma="http://www.w3.org/2003/04/emma" version="1.0">
        <emma:interpretation id="{B01B0330-1F10-4F3B-9C16-AAA2FE04A59D}" emma:medium="tactile" emma:mode="ink">
          <msink:context xmlns:msink="http://schemas.microsoft.com/ink/2010/main" type="writingRegion" rotatedBoundingBox="29786,2922 29799,2922 29799,2943 29786,2943"/>
        </emma:interpretation>
      </emma:emma>
    </inkml:annotationXML>
    <inkml:traceGroup>
      <inkml:annotationXML>
        <emma:emma xmlns:emma="http://www.w3.org/2003/04/emma" version="1.0">
          <emma:interpretation id="{053BF796-653B-4C5A-9DB2-D8B8588077F5}" emma:medium="tactile" emma:mode="ink">
            <msink:context xmlns:msink="http://schemas.microsoft.com/ink/2010/main" type="paragraph" rotatedBoundingBox="29786,2922 29799,2922 29799,2943 29786,294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3384D1E-A0E5-4C0A-ABFD-DBF7229F074E}" emma:medium="tactile" emma:mode="ink">
              <msink:context xmlns:msink="http://schemas.microsoft.com/ink/2010/main" type="line" rotatedBoundingBox="29786,2922 29799,2922 29799,2943 29786,2943"/>
            </emma:interpretation>
          </emma:emma>
        </inkml:annotationXML>
        <inkml:traceGroup>
          <inkml:annotationXML>
            <emma:emma xmlns:emma="http://www.w3.org/2003/04/emma" version="1.0">
              <emma:interpretation id="{6D96D416-A3B5-4AFB-9D07-C80C9708B7A6}" emma:medium="tactile" emma:mode="ink">
                <msink:context xmlns:msink="http://schemas.microsoft.com/ink/2010/main" type="inkWord" rotatedBoundingBox="29786,2922 29799,2922 29799,2943 29786,2943"/>
              </emma:interpretation>
              <emma:one-of disjunction-type="recognition" id="oneOf0">
                <emma:interpretation id="interp0" emma:lang="" emma:confidence="0">
                  <emma:literal>.</emma:literal>
                </emma:interpretation>
                <emma:interpretation id="interp1" emma:lang="" emma:confidence="0">
                  <emma:literal>)</emma:literal>
                </emma:interpretation>
                <emma:interpretation id="interp2" emma:lang="" emma:confidence="0">
                  <emma:literal>v</emma:literal>
                </emma:interpretation>
                <emma:interpretation id="interp3" emma:lang="" emma:confidence="0">
                  <emma:literal>J</emma:literal>
                </emma:interpretation>
                <emma:interpretation id="interp4" emma:lang="" emma:confidence="0">
                  <emma:literal>,</emma:literal>
                </emma:interpretation>
              </emma:one-of>
            </emma:emma>
          </inkml:annotationXML>
          <inkml:trace contextRef="#ctx0" brushRef="#br0">6473 2143 2697 764,'3'-1'-328'0,"3"-1"-109"16,-4-1-51-16,0 0-16 0,-4-2 25 15,-2-2 73-15</inkml:trace>
        </inkml:traceGroup>
      </inkml:traceGroup>
    </inkml:traceGroup>
  </inkml:traceGroup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5999.51074" units="1/in"/>
          <inkml:channelProperty channel="Y" name="resolution" value="15999.51074" units="1/in"/>
          <inkml:channelProperty channel="F" name="resolution" value="3999.51147" units="1/in"/>
          <inkml:channelProperty channel="T" name="resolution" value="1" units="1/dev"/>
        </inkml:channelProperties>
      </inkml:inkSource>
      <inkml:timestamp xml:id="ts0" timeString="2021-10-05T10:05:01.660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3F733BAE-A147-4370-9BEB-4C03E30C2E3B}" emma:medium="tactile" emma:mode="ink">
          <msink:context xmlns:msink="http://schemas.microsoft.com/ink/2010/main" type="writingRegion" rotatedBoundingBox="24723,14676 28312,14783 28277,15956 24688,15849">
            <msink:destinationLink direction="with" ref="{E2B3590D-51AB-402A-9F3C-AE3AB1215876}"/>
            <msink:destinationLink direction="with" ref="{08615612-1302-49BC-B3F9-FE60D888614C}"/>
          </msink:context>
        </emma:interpretation>
      </emma:emma>
    </inkml:annotationXML>
    <inkml:traceGroup>
      <inkml:annotationXML>
        <emma:emma xmlns:emma="http://www.w3.org/2003/04/emma" version="1.0">
          <emma:interpretation id="{BAEF3AE1-E1B8-41C1-A2AD-62D41FADFECE}" emma:medium="tactile" emma:mode="ink">
            <msink:context xmlns:msink="http://schemas.microsoft.com/ink/2010/main" type="paragraph" rotatedBoundingBox="24723,14676 28312,14783 28277,15956 24688,1584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C309B49-339D-471F-B665-16C2A0B60556}" emma:medium="tactile" emma:mode="ink">
              <msink:context xmlns:msink="http://schemas.microsoft.com/ink/2010/main" type="line" rotatedBoundingBox="24723,14676 28312,14783 28277,15956 24688,15849"/>
            </emma:interpretation>
          </emma:emma>
        </inkml:annotationXML>
        <inkml:traceGroup>
          <inkml:annotationXML>
            <emma:emma xmlns:emma="http://www.w3.org/2003/04/emma" version="1.0">
              <emma:interpretation id="{B173205C-E5AE-4183-9621-1855D37952EB}" emma:medium="tactile" emma:mode="ink">
                <msink:context xmlns:msink="http://schemas.microsoft.com/ink/2010/main" type="inkWord" rotatedBoundingBox="24702,15394 25102,15406 25088,15861 24688,15849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18777 2256 253 0,'0'-10'471'0,"1"0"46"0,1-1 28 16,-1 1-14-16,1 2-220 0,0 2-125 16,2 4-40-16,2 3 13 0,1 3 60 15,4 6 55-15,-2 5 34 0,4 6 14 0,-2 5-20 16,0 5-51-16,1 4-76 0,-1 1-68 15,2 1-44-15,-1 0-47 0,0 1-107 16,6-3-124-16,1 1-92 0,2-8-173 0,2-1-217 16,4-8-95-16,3-4 31 0,1-5 85 15,8-6 64-15,1-8 161 0</inkml:trace>
        </inkml:traceGroup>
        <inkml:traceGroup>
          <inkml:annotationXML>
            <emma:emma xmlns:emma="http://www.w3.org/2003/04/emma" version="1.0">
              <emma:interpretation id="{D5C08CEB-7ED2-48A8-9B01-004354805349}" emma:medium="tactile" emma:mode="ink">
                <msink:context xmlns:msink="http://schemas.microsoft.com/ink/2010/main" type="inkWord" rotatedBoundingBox="26285,14723 28312,14783 28279,15868 26252,15807"/>
              </emma:interpretation>
              <emma:one-of disjunction-type="recognition" id="oneOf1">
                <emma:interpretation id="interp1" emma:lang="" emma:confidence="0">
                  <emma:literal>bit</emma:literal>
                </emma:interpretation>
                <emma:interpretation id="interp2" emma:lang="" emma:confidence="0">
                  <emma:literal>birr</emma:literal>
                </emma:interpretation>
                <emma:interpretation id="interp3" emma:lang="" emma:confidence="0">
                  <emma:literal>bird</emma:literal>
                </emma:interpretation>
                <emma:interpretation id="interp4" emma:lang="" emma:confidence="0">
                  <emma:literal>bite</emma:literal>
                </emma:interpretation>
                <emma:interpretation id="interp5" emma:lang="" emma:confidence="0">
                  <emma:literal>bits</emma:literal>
                </emma:interpretation>
              </emma:one-of>
            </emma:emma>
          </inkml:annotationXML>
          <inkml:trace contextRef="#ctx0" brushRef="#br0" timeOffset="577.033">20413 1611 175 0,'-16'-22'459'16,"4"-1"44"-16,1 6 22 0,4 5 13 15,3 3-222-15,2 8-128 0,5 5-51 0,2 9 18 16,4 6 89-16,2 7 91 0,2 6 65 15,3 3 35-15,0 11 2 0,-1-1-38 16,-1 4-95-16,-2 1-99 0,-2-2-68 16,-3 4-48-16,-3-2-32 0,-4 0-24 0,-1-2-14 15,-4-3-5-15,-1-3-7 0,-1-3-2 16,-2-5 0-16,3-4-2 0,0-8-1 15,2-7-3-15,1-6-6 0,3-7-10 0,4-7-15 16,2-5-10-16,3-6-10 0,7-4-4 16,1-3 3-16,5 0 4 0,3-2 10 15,3 2 9-15,5 2 10 0,2 3 4 0,3 2 4 16,0 6 5-16,2 2 2 0,-1 7 1 15,-2 2-1-15,-2 7 2 0,-2 4-1 16,-2 4 0-16,-4 4 4 0,-3 4 1 16,-4 2 2-16,-5 2 8 0,-5 4 8 0,-7-3 5 15,-7 2 4-15,-7-3 3 0,-6-1 1 16,-5-4-3-16,-5-2-6 0,-5-3-5 15,-2-5-7-15,-2-5-2 0,-1-3-2 0,2-6-5 16,2-5-4-16,3-4-18 0,1-5-38 16,4-4-97-16,5-4-137 0,5-2-97 0,5-2-71 15,4-4-132-15,6 1-171 0,6 2-17 16,4-1 79-16,5 3 65 0,4 0 59 15,6 5 142-15</inkml:trace>
          <inkml:trace contextRef="#ctx0" brushRef="#br0" timeOffset="763.0436">21377 2219 244 0,'21'16'476'0,"-6"-3"45"0,-4 3 31 0,-4 0 11 0,-4 1-189 16,-3 2-83-16,-2 1-25 0,-2 1-2 0,2-4-4 0,-3 4-23 15,0-3-34-15,1 1-50 0,0-2-50 0,0 2-85 16,1-1-113-16,1-2-83 0,1-4-58 15,2-4-95-15,1-5-163 0,-1-5-125 16,2-5 2-16,-2-3 21 0,2-6 25 16,-2-6 75-16</inkml:trace>
          <inkml:trace contextRef="#ctx0" brushRef="#br0" timeOffset="909.052">21398 2174 103 0,'-1'-34'440'0,"1"2"54"0,1-1 31 0,3 1 17 16,3 2-181-16,3-1-154 0,2 1-93 16,5 2-50-16,0 0-30 0,4 2-19 15,1 1-31-15,1 1-72 0,2 5-128 16,0-1-162-16,0 5-84 0,-2 3-45 0,0 4 2 15,-2 1 51-15</inkml:trace>
          <inkml:trace contextRef="#ctx0" brushRef="#br0" timeOffset="1194.0683">21842 1973 79 0,'4'43'427'0,"1"2"62"15,-3-2 39-15,4 3 37 0,-2 1-122 0,1 1-39 16,1 0-18-16,1-1 4 0,1-3 15 16,-1-3 0-16,-2-2-45 0,1-3-92 0,-2-2-73 15,-1-4-72-15,0-4-98 0,-3-2-144 16,0-4-145-16,0-7-91 0,0-3-75 15,-3-8-124-15,-3-4-96 0,1-8-36 16,-2-6 46-16,0-3 40 0,-1-8 61 0,0 0 247 16,-1 0 286-16,2 0 253 0,1 1 145 15,3 4 82-15,1 1 30 0,2 3-100 16,2 3-118-16,3 4-64 0,4 4-17 15,3-1 12-15,4 3 8 0,5 1 0 0,4 1-12 16,5 3-41-16,2 0-47 0,5 0-67 16,1 0-121-16,2 0-104 0,0 0-206 15,1 0-203-15,-1 0-113 0,-3 0-40 0,-2-2 59 16,-4 1 67-16,-3 1 184 0</inkml:trace>
        </inkml:traceGroup>
      </inkml:traceGroup>
    </inkml:traceGroup>
  </inkml:traceGroup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5999.51074" units="1/in"/>
          <inkml:channelProperty channel="Y" name="resolution" value="15999.51074" units="1/in"/>
          <inkml:channelProperty channel="F" name="resolution" value="3999.51147" units="1/in"/>
          <inkml:channelProperty channel="T" name="resolution" value="1" units="1/dev"/>
        </inkml:channelProperties>
      </inkml:inkSource>
      <inkml:timestamp xml:id="ts0" timeString="2021-10-05T10:05:07.277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08615612-1302-49BC-B3F9-FE60D888614C}" emma:medium="tactile" emma:mode="ink">
          <msink:context xmlns:msink="http://schemas.microsoft.com/ink/2010/main" type="inkDrawing" rotatedBoundingBox="23798,13954 29313,14128 29208,17443 23693,17269" semanticType="enclosure" shapeName="Other">
            <msink:sourceLink direction="with" ref="{3F733BAE-A147-4370-9BEB-4C03E30C2E3B}"/>
            <msink:destinationLink direction="with" ref="{CB689BBB-B836-4218-BB08-C3D1F3EC12AB}"/>
          </msink:context>
        </emma:interpretation>
      </emma:emma>
    </inkml:annotationXML>
    <inkml:trace contextRef="#ctx0" brushRef="#br0">48 12 287 0,'-6'-7'455'0,"-1"2"39"0,0 5 26 16,0 6-54-16,1 8-187 0,-1 7-108 0,3 7-59 15,1 11-26-15,3 10-5 0,7 9 10 16,4 9 4-16,7 7 2 0,4 10-6 16,4 6-9-16,3 7-17 0,4 9-23 15,0 6-17-15,0 7-13 0,-2 0-7 0,-1 0-11 16,-3-6-16-16,-4-7-16 0,-4-9-15 15,-1-7-16-15,-3-10-14 0,-4-10-6 0,-1-11-2 16,-5-8-25-16,-1-13-78 0,-4-8-116 16,-4-10-117-16,-1-11-60 0,-3-9-24 15,-1-10 18-15,0-9 86 0</inkml:trace>
    <inkml:trace contextRef="#ctx0" brushRef="#br0" timeOffset="1354.0775">-94 160 302 0,'0'-14'342'15,"1"-1"25"-15,3 1-14 0,5-1-90 0,0 2-77 16,6-3-40-16,5 1-30 16,4 1-16-16,7-2-18 0,6 0-15 0,7 0-10 15,5-1-7-15,5-1-3 0,6 1-5 16,6-3-2-16,5-2 0 0,6 0 0 15,2-1-2-15,8 0-5 0,4-2-2 0,5-1-1 16,4 1-8-16,4 1-2 0,3-1-6 16,6 0-4-16,1 2 2 0,4 1 1 15,2-1 1-15,5 1-7 0,5 2 1 0,2 0-2 16,9 2-3-16,2 2-6 0,4-1 6 15,4 3 4-15,5-1 1 0,2 1-1 16,1 0 1-16,2 2-1 0,0-1-5 16,-2-1-3-16,0 4-3 0,-7-3 2 0,-7 3 2 15,-9 0-1-15,-10-1-2 0,-10 4 0 16,-13-3 2-16,-11 4-2 0,-12 1 0 0,-11 0 3 15,-12 0 0-15,-8 0 2 0,-10 3-2 16,-8-2 0-16,-7 3 2 0,-4-1-1 16,-4 0-1-16,-3 1-1 0,-4 0 4 15,-1-2-1-15,-2 2-1 0,-1-1 1 0,1-1-1 16,-2-1 0-16,0 1-1 0,0 0 0 15,-1 0 1-15,0 2 1 0,0 0 1 0,-2-1-2 16,2 2 1-16,-2 0 2 16,0 0-3-16,1 4-1 0,1 2 0 15,-1 4 2-15,1 2-1 0,1 4-1 0,0 7 3 16,0 6-2-16,2 7-1 0,1 7-2 0,1 7-4 15,-1 6 0-15,0 7 6 0,1 8 1 16,-2 6 2-16,-1 6 0 0,-1 7 4 16,0 4 0-16,-1-1-7 0,0 1-2 15,0-4 0-15,1-3 0 0,0-7 1 16,1-2 0-16,1-4 0 0,2-7 0 0,-1-6 3 15,0-6 3-15,-2-5 2 0,2-4 2 16,-1-5 1-16,-1-2 4 0,-1-5 0 16,0-1 1-16,1-5 3 0,0-3-1 0,-1-3-1 15,0-4-2-15,0-1 0 0,1-4-5 16,0-2-1-16,1-2-2 0,0 1 1 0,3-4-2 15,0 0 0-15,1 1-1 0,0-2-3 16,-1-1 1-16,-1 0-2 0,2 2 1 16,-2-2-3-16,-1 0 1 0,-1 0 2 0,-1 0 0 15,-1 0 0-15,-1-2-1 0,0 1 1 16,0-1-1-16,-2-1 1 0,0 0 0 15,-1 2-1-15,2-2 0 0,-2 2-1 0,1-2 0 16,0 0-1-16,-1 2-1 0,2 1 3 16,-1-2 0-16,-1 0-1 0,3 4 1 15,-2-2 0-15,1-1 0 0,0 0-1 16,0 3 0-16,-1-4 1 0,1 2 0 0,0-2 0 15,0 2 0-15,-1 0 3 0,2-2-2 16,-2 2 0-16,1-1 0 0,-1 0 2 16,2 0-2-16,-3-1-3 0,1 4 2 15,0-6 0-15,-1 4 0 0,2-1-3 0,-1 0 3 16,1-1 0-16,-1-1 0 0,0 3-1 15,-1-2 2-15,3 2 2 0,-2-1-3 0,1 3 0 16,-2-3 0-16,1 1 0 0,1 1-1 16,-2-4-1-16,0 2 2 0,1-2-2 15,-1 1 2-15,0 0 0 0,0 3 1 16,0-2 0-16,0 0-1 0,0 0 2 0,0-3-1 15,-1 0-1-15,1 0 0 0,-2 1-3 16,1-1 3-16,1 1-1 0,-2 1 0 16,1-2 1-16,1 2 0 0,-3-1 2 15,2 2-2-15,-5-2 0 0,-2 3-2 0,-4 1-3 16,-6 1-6-16,-8 1-6 0,-10 5-4 15,-11 0-4-15,-12 3-1 0,-11 3-2 0,-12 2 2 16,-12 3 3-16,-9 1 2 0,-9 2 1 16,-10 3 8-16,-11 3 2 0,-13 4 4 15,-11 5 2-15,-12 3-3 0,-6 3-3 0,-2 2-2 16,-2-1-3-16,-1 3-8 0,-4-3-6 15,-2 1-5-15,0-1 2 0,4 1-1 0,6-5 7 16,9 1 7-16,8-6 12 0,9-3 7 16,10-5-3-16,7-3-13 0,15-7-33 15,11-2-76-15,9-6-127 0,10-3-124 16,13-8-58-16,7-4-21 0,12-4 10 0,6-8 65 15</inkml:trace>
  </inkml:traceGroup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5999.51074" units="1/in"/>
          <inkml:channelProperty channel="Y" name="resolution" value="15999.51074" units="1/in"/>
          <inkml:channelProperty channel="F" name="resolution" value="3999.51147" units="1/in"/>
          <inkml:channelProperty channel="T" name="resolution" value="1" units="1/dev"/>
        </inkml:channelProperties>
      </inkml:inkSource>
      <inkml:timestamp xml:id="ts0" timeString="2021-10-05T09:50:23.976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B842F7BE-097B-4053-8CB7-566E88998BE0}" emma:medium="tactile" emma:mode="ink">
          <msink:context xmlns:msink="http://schemas.microsoft.com/ink/2010/main" type="writingRegion" rotatedBoundingBox="-1882,8668 1226,6984 2260,8893 -848,10577"/>
        </emma:interpretation>
      </emma:emma>
    </inkml:annotationXML>
    <inkml:traceGroup>
      <inkml:annotationXML>
        <emma:emma xmlns:emma="http://www.w3.org/2003/04/emma" version="1.0">
          <emma:interpretation id="{71EBFBC3-D94A-4477-96FA-76AFCDFEA0AE}" emma:medium="tactile" emma:mode="ink">
            <msink:context xmlns:msink="http://schemas.microsoft.com/ink/2010/main" type="paragraph" rotatedBoundingBox="-1882,8668 1226,6984 2260,8893 -848,1057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68929A5-D77B-4831-9E19-59EC8193A0CD}" emma:medium="tactile" emma:mode="ink">
              <msink:context xmlns:msink="http://schemas.microsoft.com/ink/2010/main" type="line" rotatedBoundingBox="-1882,8668 1226,6984 2260,8893 -848,10577"/>
            </emma:interpretation>
          </emma:emma>
        </inkml:annotationXML>
        <inkml:traceGroup>
          <inkml:annotationXML>
            <emma:emma xmlns:emma="http://www.w3.org/2003/04/emma" version="1.0">
              <emma:interpretation id="{7E5C256B-5AA7-4530-AD78-6E696053027C}" emma:medium="tactile" emma:mode="ink">
                <msink:context xmlns:msink="http://schemas.microsoft.com/ink/2010/main" type="inkWord" rotatedBoundingBox="-1317,9712 1792,8029 2260,8893 -848,10577"/>
              </emma:interpretation>
              <emma:one-of disjunction-type="recognition" id="oneOf0">
                <emma:interpretation id="interp0" emma:lang="" emma:confidence="0">
                  <emma:literal>I</emma:literal>
                </emma:interpretation>
                <emma:interpretation id="interp1" emma:lang="" emma:confidence="0">
                  <emma:literal>=</emma:literal>
                </emma:interpretation>
                <emma:interpretation id="interp2" emma:lang="" emma:confidence="0">
                  <emma:literal>l</emma:literal>
                </emma:interpretation>
                <emma:interpretation id="interp3" emma:lang="" emma:confidence="0">
                  <emma:literal>t</emma:literal>
                </emma:interpretation>
                <emma:interpretation id="interp4" emma:lang="" emma:confidence="0">
                  <emma:literal>x</emma:literal>
                </emma:interpretation>
              </emma:one-of>
            </emma:emma>
          </inkml:annotationXML>
          <inkml:trace contextRef="#ctx0" brushRef="#br0">546 2010 209 0,'-46'51'470'0,"7"-6"42"0,7-10 23 16,8-6 12-16,4-6-248 0,9-6-138 16,7-5-74-16,11-6-39 0,10-6-13 15,7-8 0-15,14-10 9 0,11-9 8 0,12-12 18 16,14-11 21-16,15-11 18 0,18-13 25 15,19-17 22-15,16-11 17 0,7-4 11 16,1-3-5-16,3 1-14 0,-1 3-29 0,1-3-30 16,0 2-30-16,-9 4-32 0,-4 4-16 15,-11 7-9-15,-11 6-11 0,-15 10-1 0,-13 10 4 16,-15 9 8-16,-12 10 27 0,-13 7 32 15,-10 8 40-15,-9 6 27 0,-7 5 17 16,-6 4 3-16,-5 5-24 0,-3 1-36 16,-4 4-49-16,-5 3-56 0,-2 2-68 0,-4 2-102 15,-1 2-114-15,-2 1-91 0,-1-1-43 16,-1 1-57-16,-2-2-142 0,-2 1-73 15,-3-4 27-15,0-2 43 0,-1-2 30 16,0-1 70-16</inkml:trace>
          <inkml:trace contextRef="#ctx0" brushRef="#br0" timeOffset="-410.0234">491 1584 432 0,'-55'45'499'0,"4"-6"35"0,7-7 17 16,6-6-100-16,6-4-205 0,9-2-107 16,8-8-58-16,9-6-26 0,10-6-5 0,12-8 1 15,10-10 2-15,15-12 2 0,15-13 0 16,14-11-3-16,16-11-8 0,11-11 0 0,18-11-2 15,14-13 8-15,18-16 15 0,17-13 14 16,9-8 17-16,4-2 18 0,-2 9 17 16,-10 10 1-16,-8 9 1 0,-12 9 0 0,-10 9-8 15,-12 5-14-15,-11 6-19 0,-10 8-12 16,-12 8-18-16,-15 10-21 0,-12 8-14 15,-10 9-12-15,-13 7-10 0,-10 9-17 16,-11 8-43-16,-9 6-66 0,-10 11-79 0,-9 5-57 16,-6 5-39-16,-5 7-26 0,-4 4-52 15,-3 1-152-15,-5 3-38 0,-4 2-4 0,-1-1 8 16,0 2 22-16,-3 0 83 0</inkml:trace>
        </inkml:traceGroup>
        <inkml:traceGroup>
          <inkml:annotationXML>
            <emma:emma xmlns:emma="http://www.w3.org/2003/04/emma" version="1.0">
              <emma:interpretation id="{EE171F71-E9CF-42E8-9736-1D3A0E3935CE}" emma:medium="tactile" emma:mode="ink">
                <msink:context xmlns:msink="http://schemas.microsoft.com/ink/2010/main" type="inkWord" rotatedBoundingBox="-1380,8396 535,7359 1118,8437 -796,9474"/>
              </emma:interpretation>
              <emma:one-of disjunction-type="recognition" id="oneOf1">
                <emma:interpretation id="interp5" emma:lang="" emma:confidence="1">
                  <emma:literal/>
                </emma:interpretation>
              </emma:one-of>
            </emma:emma>
          </inkml:annotationXML>
          <inkml:trace contextRef="#ctx0" brushRef="#br0" timeOffset="-2128.1217">457 15 133 0,'-18'-4'427'16,"-3"-1"49"-16,-2 1 27 0,-4 0 21 0,-1 3-207 15,-2 1-119-15,-2 5-74 0,2 0-42 16,-3 2-26-16,3 4-19 0,-1 2-11 0,3 3-9 15,1 0-3-15,3 6-3 16,3 0-1-16,3 3-1 0,4 1 0 0,3 1-1 16,5 1 0-16,1-1-2 0,5 1 1 15,5-2-2-15,3-3 2 0,4-1-1 0,3-3 1 16,3-3 4-16,4-4 2 0,2-2 5 15,3-2 3-15,3-5 5 0,2 0 3 16,2-2 6-16,2 2 5 0,-2-2 14 16,2 3 22-16,-3 0 19 0,-1 3 23 0,-2 6 20 15,-2 3 38-15,-4 6 21 0,-2 7 13 16,-2 6-1-16,-7 2-12 0,-2 4-25 0,-4 1-40 15,-3-1-36-15,-5 1-36 16,-3-3-23-16,-4 2-14 0,-5-2-15 0,-3-5-35 16,-4-4-72-16,-3-7-85 0,-2-6-89 15,-2-10-53-15,-1-9-35 0,2-9-24 0,1-12-10 16,2-6-33-16,-2-10-44 0,2-9-42 15,-2-5-7-15,3-8 26 0,2-3 119 16,2 0 259-16,5 3 239 0,6 6 168 0,3 6 97 16,4 4 59-16,4 6-16 0,6 7-122 15,2 5-95-15,8 7-64 0,3 7-43 16,7 7-27-16,5 6-26 0,3 7-14 0,6 8-12 15,4 8-6-15,3 4-5 0,3 8-5 16,2 3-2-16,-1 6-6 0,-1 2-7 16,-2 2-16-16,-4-2-41 0,-5-4-77 0,-9-2-138 15,-8-7-135-15,-6-5-67 0,-11-7-25 16,-6-6 21-16,-7-6 64 0</inkml:trace>
          <inkml:trace contextRef="#ctx0" brushRef="#br0" timeOffset="-1972.1128">285 495 58 0,'-10'-7'377'0,"6"0"37"0,2-1 20 15,4 1-1-15,4-1-159 0,5 0-126 16,4-5-69-16,6-1-35 0,3-1-21 16,4-2-16-16,2-5-31 0,2 3-51 0,-2-4-102 15,-1 1-132-15,-2-2-71 0,0 2-29 16,-3 0 3-16,0 3 38 0</inkml:trace>
          <inkml:trace contextRef="#ctx0" brushRef="#br0" timeOffset="-1158.0662">663 200 138 0,'-2'15'347'0,"0"-1"36"0,1-2 24 16,1 0-62-16,0-2-111 0,0 0-79 15,1 0-46-15,2-3-26 0,1-2-14 16,0-3-8-16,2-1-9 0,2-3-6 0,3-3-4 16,3-6-7-16,1-3-8 0,4-5-7 15,0 0-7-15,1-4-3 0,-1-1-6 16,-1 0-2-16,-2-2-2 0,-2 3 0 0,-2 0 1 15,-3 3 4-15,-3 3 7 0,-1 2 11 16,-4 1 10-16,-1 4 7 0,-1 3 6 16,-4-2 4-16,1 4-7 0,-1 1-5 0,-1 2-7 15,-1 0-10-15,2 4-1 0,-2 2-7 16,0 0-3-16,3 4-3 0,-1 3 0 15,0 1 7-15,1 4-1 0,2 1 6 16,0 2 5-16,4 0 9 0,-1 4 0 0,4-1 3 16,1 1 3-16,2 0-2 0,3-1-3 15,3-2-7-15,2-4-4 0,6-1-5 16,3-6-7-16,5-4-1 0,5-6-2 0,1-5 2 15,-1-6 0-15,1-4-1 0,-3-4-4 16,-3-4-8-16,-5-3-8 0,-6-2-12 16,-5 0-8-16,-7-4-4 0,-4 1-2 0,-5 3 6 15,-3 0 5-15,-3 3 9 0,-2 1 7 16,-1 4 3-16,0 2 7 0,0 4 7 15,1 2 5-15,2 6 4 0,0-1-1 16,1 3 2-16,3 3-2 0,-2 1-3 0,4 2-5 16,-1 1-3-16,1 2 3 0,2 3 2 15,2-3 6-15,-1 4 8 0,3 1 7 16,2 1 16-16,1 1 36 0,1 4 35 0,2 2 39 15,2-1 64-15,3 3 59 0,2 4 34 16,0 3 7-16,4 6 0 0,1 1-21 16,1 3-50-16,2 4-55 0,0 2-43 0,0 2-43 15,-1 1-34-15,0-3-21 0,-2-1-18 16,-2-2-10-16,-3-6-5 0,-3-4-1 15,-2-4-4-15,-2-4-2 0,-3-4 1 16,-1-6 0-16,-1-4 1 0,-4-5-2 0,-1-6-1 16,-3-8-5-16,-2-6-8 0,-4-5-9 15,-2-6-12-15,-4-7-14 0,-3-5-16 0,-4-7-18 16,0-2-19-16,-4-6-19 0,-3-4-14 15,2-6-7-15,2-5 7 0,3-3 13 16,7 2 21-16,5 2 19 0,8 7 27 16,2 2 15-16,7 9 12 0,2 6 5 0,4 8 2 15,4 7 1-15,1 5 0 0,2 8 1 16,2 5 0-16,1 9 1 0,2 4 1 0,2 9 2 15,2 5 1-15,0 6 1 16,-2 5 2-16,-2 3 1 0,-4 5 0 0,-5 1 1 16,-2 2-2-16,-6-1-2 0,-3-2-28 15,-5 1-49-15,-5-5-65 0,-3-1-93 0,-3-5-74 16,-1-6-47-16,-5-4-27 0,-1-6-76 15,-4-4-139-15,0-7-17 0,0-3 18 16,3-6 20-16,3-1 38 0,3-5 114 16</inkml:trace>
          <inkml:trace contextRef="#ctx0" brushRef="#br0" timeOffset="-836.0477">1817-878 147 0,'-15'-16'422'0,"-2"5"51"0,-3 1 32 15,-1 4 6-15,-1 4-187 0,0 3-111 16,0 4-71-16,0 1-45 0,2 1-29 0,2 5-20 16,0 0-11-16,4 3-9 0,2 0-2 15,3 4 6-15,4 1 21 0,5 2 23 0,5 3 23 16,5 1 25-16,5 1 35 0,7 4 44 15,6-1 33-15,5-1 15 0,4 0 11 16,4-1 6-16,2-1-14 0,3 0-41 16,1 0-46-16,0 2-39 0,-2 1-31 0,-3 0-35 15,-8 1-24-15,-4-2-15 0,-8 3-9 16,-8 2-16-16,-9 1-54 0,-9 2-113 0,-9 2-133 15,-8 0-90-15,-5-2-99 0,-6 1-179 16,-1-5-119-16,-4-5 22 0,0-1 83 16,0-5 63-16,-2-1 85 0</inkml:trace>
        </inkml:traceGroup>
      </inkml:traceGroup>
    </inkml:traceGroup>
  </inkml:traceGroup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5999.51074" units="1/in"/>
          <inkml:channelProperty channel="Y" name="resolution" value="15999.51074" units="1/in"/>
          <inkml:channelProperty channel="F" name="resolution" value="3999.51147" units="1/in"/>
          <inkml:channelProperty channel="T" name="resolution" value="1" units="1/dev"/>
        </inkml:channelProperties>
      </inkml:inkSource>
      <inkml:timestamp xml:id="ts0" timeString="2021-10-05T10:05:09.442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CB689BBB-B836-4218-BB08-C3D1F3EC12AB}" emma:medium="tactile" emma:mode="ink">
          <msink:context xmlns:msink="http://schemas.microsoft.com/ink/2010/main" type="inkDrawing" rotatedBoundingBox="23954,14898 24144,17576 24125,17577 23935,14900" semanticType="callout" shapeName="Other">
            <msink:sourceLink direction="with" ref="{08615612-1302-49BC-B3F9-FE60D888614C}"/>
            <msink:sourceLink direction="with" ref="{7745199D-B3EB-4DDF-9289-95311D26EA20}"/>
          </msink:context>
        </emma:interpretation>
      </emma:emma>
    </inkml:annotationXML>
    <inkml:trace contextRef="#ctx0" brushRef="#br0">0 0 34 0,'6'4'364'16,"-2"4"57"-16,-1 6 44 0,-1 9 15 15,-2 12-125-15,2 9-100 0,-1 15-71 16,2 11-54-16,2 11-39 0,2 9-28 0,3 13-26 15,-1 13-16-15,4 13-9 0,-2 15-8 16,0 12 3-16,0 8-4 0,-2 3-3 16,0-1 0-16,-1-6 0 0,0-9 0 15,0-13-5-15,1-13-4 0,-1-16-4 0,3-12-1 16,-3-17-8-16,0-13-16 0,1-14-27 15,-4-9-39-15,-1-11-84 0,-2-11-102 0,-4-6-111 16,0-9-46-16,-1-5-8 0,-1-6 28 16,1-5 77-16</inkml:trace>
  </inkml:traceGroup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5999.51074" units="1/in"/>
          <inkml:channelProperty channel="Y" name="resolution" value="15999.51074" units="1/in"/>
          <inkml:channelProperty channel="F" name="resolution" value="3999.51147" units="1/in"/>
          <inkml:channelProperty channel="T" name="resolution" value="1" units="1/dev"/>
        </inkml:channelProperties>
      </inkml:inkSource>
      <inkml:timestamp xml:id="ts0" timeString="2021-10-05T10:05:09.839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7745199D-B3EB-4DDF-9289-95311D26EA20}" emma:medium="tactile" emma:mode="ink">
          <msink:context xmlns:msink="http://schemas.microsoft.com/ink/2010/main" type="inkDrawing" rotatedBoundingBox="23989,17286 27942,16760 27953,16839 24000,17366" shapeName="Other">
            <msink:destinationLink direction="with" ref="{CB689BBB-B836-4218-BB08-C3D1F3EC12AB}"/>
          </msink:context>
        </emma:interpretation>
      </emma:emma>
    </inkml:annotationXML>
    <inkml:trace contextRef="#ctx0" brushRef="#br0">-4 565 245 0,'0'-3'396'0,"1"-1"28"16,2-2 18-16,1 2-85 0,3-2-139 16,4 0-84-16,4 1-46 0,6 0-16 15,3-1-9-15,9 0-3 0,4-1-7 0,10 1-5 16,8-5-8-16,11 1-4 0,11-5-4 15,13-1-6-15,14-4-2 0,14-2-3 16,12 0-4-16,10-1-6 0,6-1-4 0,6 0 0 16,8 3-4-16,5 0-3 0,3 1-3 15,1 3-2-15,-6 2 1 0,-6-1-4 16,-10 3-3-16,-5-1-2 0,-6 2-2 0,-4-2-8 15,-4 0-17-15,-6 1-7 0,-7-2-4 16,-7 1 0-16,-9 0 2 0,-5 1 4 16,-8-1 11-16,-9 1-2 0,-6 2-1 0,-10 1-8 15,-10 0-9-15,-8 4-8 0,-11 1-5 16,-9 4 0-16,-11 1 0 0,-6 1 1 0,-9 2-3 15,-7 0-14-15,-5 2-32 0,-3 0-51 16,-4 1-75-16,-4 0-53 0,0 0-20 16,-3-2 9-16,2 3 35 0</inkml:trace>
  </inkml:traceGroup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5999.51074" units="1/in"/>
          <inkml:channelProperty channel="Y" name="resolution" value="15999.51074" units="1/in"/>
          <inkml:channelProperty channel="F" name="resolution" value="3999.51147" units="1/in"/>
          <inkml:channelProperty channel="T" name="resolution" value="1" units="1/dev"/>
        </inkml:channelProperties>
      </inkml:inkSource>
      <inkml:timestamp xml:id="ts0" timeString="2021-10-05T10:05:10.283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463F0A60-32E5-4276-9DCF-95FDACCF8ADD}" emma:medium="tactile" emma:mode="ink">
          <msink:context xmlns:msink="http://schemas.microsoft.com/ink/2010/main" type="inkDrawing" rotatedBoundingBox="27457,16724 29048,16346 29066,16417 27475,16796" shapeName="Other"/>
        </emma:interpretation>
      </emma:emma>
    </inkml:annotationXML>
    <inkml:trace contextRef="#ctx0" brushRef="#br0">0 395 43 0,'7'-7'392'0,"4"-2"45"0,5-4 23 15,6 1 14-15,7-4-164 0,8-1-142 0,10 0-79 16,7-1-44-16,6-1-21 0,5-1-15 0,3 0-5 15,7-2-5-15,4 2-9 0,4-1-8 16,4 1-5-16,2 3-3 0,-1 0-13 16,-1 0-19-16,-6 5-5 0,-4-2-3 0,-4 4-33 15,-6 1-64-15,-5-1-57 0,-8 0-54 16,-6 2-54-16,-4 0-28 0,-4 2 16 15,-3 0 58-15</inkml:trace>
  </inkml:traceGroup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5999.51074" units="1/in"/>
          <inkml:channelProperty channel="Y" name="resolution" value="15999.51074" units="1/in"/>
          <inkml:channelProperty channel="F" name="resolution" value="3999.51147" units="1/in"/>
          <inkml:channelProperty channel="T" name="resolution" value="1" units="1/dev"/>
        </inkml:channelProperties>
      </inkml:inkSource>
      <inkml:timestamp xml:id="ts0" timeString="2021-10-05T10:05:44.110"/>
    </inkml:context>
    <inkml:brush xml:id="br0">
      <inkml:brushProperty name="width" value="0.26667" units="cm"/>
      <inkml:brushProperty name="height" value="0.53333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1052 348 33 0,'25'-16'345'0,"-3"1"37"15,0-3 21-15,-3 2 15 0,-1 1-174 16,-1 0-93-16,-4 2-48 0,0 1-25 15,-4 2-11-15,0 0-2 0,-4 3 5 16,1-1 0-16,-4 1 0 0,-2 0-5 16,-1 1-7-16,-3 0-6 0,0 0-9 0,-5 1-9 15,1 1-9-15,-3-1-4 0,-3 3-1 16,-1-1-3-16,-3 3-4 0,-2 3-2 15,-4 1 1-15,-3 6 1 0,-3 6-4 0,-3 6-3 16,-4 5 0-16,-1 8-3 0,-2 7 4 16,1 3 1-16,3 6 3 0,1 4 2 15,4-1 2-15,5 2 1 0,4 1-4 16,4-3-4-16,5-2-3 0,7-1-2 0,7-5 0 15,7-5-1-15,7-4 1 0,7-3 1 16,10-5 3-16,8-6-1 0,8-7-1 0,6-6 1 16,5-4-2-16,4-9 0 0,2-7-3 15,3-6-2-15,1-6 1 0,-3-4-1 0,-3-3 0 16,-5-2-1-16,-7 0 2 0,-7-3 0 15,-8 1 0-15,-9-2 1 0,-7-3-2 16,-11-1-1-16,-9-3-2 0,-7 0 1 16,-8 0 3-16,-7-2 0 0,-7 2 2 15,-5 2 4-15,-3 1 2 0,-6 5-1 0,1 7 0 16,-1 6-1-16,-1 6-2 0,1 7 0 15,-1 10-1-15,-1 6-4 0,0 14-2 0,-4 7 4 16,3 8 2-16,0 8-2 0,2 6 2 16,0 3 4-16,4 8 1 0,0 1-3 15,3 5-4-15,3-1 3 0,4 0-3 0,6-2-1 16,6-3-2-16,7-1-1 0,9-7 0 15,6-2-1-15,8-8 0 0,9-5 1 16,10-6 2-16,11-10 1 0,7-8 1 0,12-9 2 16,7-9 0-16,8-10-2 15,4-9-2-15,5-7 2 0,0-7-1 0,-2-5 2 16,-5-4-1-16,-5-5 2 0,-7-1 0 15,-8-2-1-15,-11-2-3 0,-10 0-2 0,-10 0-3 16,-12 0-2-16,-9 2-1 0,-10 0-2 16,-10 2 2-16,-9 2 1 0,-9 4 2 15,-5 3 3-15,-7 8 3 0,-4 4 1 16,-2 6 2-16,-1 8 0 0,-2 5 1 0,-2 6 0 15,-2 7-2-15,-3 8-1 0,-2 6-4 16,-1 8 3-16,-2 5 2 0,3 7-1 0,0 6 1 16,3 10 1-16,3 5 2 0,4 5-3 15,3 8-7-15,7 0 4 0,7 0-1 16,8 0 0-16,5-6 1 0,10 0 0 15,6-8 6-15,9-5-3 0,6-6 0 0,9-7 5 16,6-6 6-16,7-9 10 0,9-7 9 16,10-9 4-16,9-10 5 0,5-7-4 15,5-10-4-15,3-4-10 0,-2-7-11 16,-1-4-5-16,-5-6-5 0,-5-7-2 0,-4-1 0 15,-9-3 0-15,-9-3-2 0,-11 1-3 16,-8-4-3-16,-10 3-4 0,-9 1-5 0,-10-1 0 16,-8 0 1-16,-12 1 5 0,-7 4 2 15,-6 5 6-15,-4 7 3 0,-3 10-1 0,-3 5 1 16,-1 10-3-16,-1 7 0 15,-2 6-1-15,0 9-3 0,3 5 3 0,0 9 2 16,4 5 2-16,2 5 2 0,3 8 0 16,2 7 3-16,5 3-3 0,3 4-1 0,7 2 0 15,3 0-1-15,4 0 0 0,5 1 0 16,6-1-3-16,4-3 0 0,7-3 0 15,5-4 2-15,6-2-3 0,6-6 1 0,7-3 3 16,7-4 7-16,8-9 4 0,6-5 15 16,6-12 16-16,7-6 9 0,4-6 6 15,1-11-3-15,0-4-3 0,1-6-14 0,-4-6-12 16,-3-6-8-16,-7-3-4 15,-6-4-5-15,-6-2-1 0,-8-3-1 0,-10-1-4 16,-7 0-4-16,-9-2-8 0,-10 2-5 16,-9-2-3-16,-8 4-1 0,-10 0 0 0,-7 7 3 15,-8 3 5-15,-3 6 4 0,-3 7 3 16,-1 7-2-16,2 7 0 0,-1 9-1 0,3 7 4 15,2 6 0-15,-1 6-1 0,5 7 2 16,-1 7 2-16,4 5 3 0,3 6-1 16,4 5 0-16,7 3 1 0,5 3-1 0,3 1-1 15,8 1-1-15,5-1-2 0,7-1-2 16,4-2 0-16,5-3-1 0,4-5 5 15,4-3-1-15,5-4 1 0,1-6 0 0,6-5 4 16,7-5 12-16,4-4 4 0,6-8 7 16,9-6 5-16,5-6 2 0,1-8-4 0,4-4-7 15,-2-9-8-15,-1-4-5 0,-3-4 1 16,-5-5-7-16,-7-4 2 0,-7-1-3 15,-7 0 0-15,-11-3-3 0,-7-1-11 16,-11 1-6-16,-10 0-5 0,-9-1-6 16,-8 1 0-16,-7 5 1 0,-10 2 6 0,-6 7 10 15,-6 3 4-15,-6 4 3 0,1 7-1 16,-3 4 0-16,1 8-1 0,3 4-1 15,1 9 0-15,1 5 3 0,3 9 1 0,2 7 1 16,4 9 3-16,2 4 4 0,4 10 1 16,5 5-1-16,2 4-1 0,6 2 2 15,3 2-3-15,5-1-2 0,3 0-2 0,5-6-1 16,6-3 0-16,6-5-3 0,4-3 6 15,8-7 8-15,7-3 12 0,6-6 7 16,12-6 6-16,6-7 10 0,10-8 6 0,8-7 1 16,8-7-4-16,3-8-3 0,4-7-4 15,3-7-10-15,-2-7-10 0,-4-2-7 16,-4-4-6-16,-8-3-5 0,-5-3 2 15,-9-1 0-15,-8-2 0 0,-10-3 0 0,-8-1 0 16,-12 0-3-16,-10 0-6 0,-10 0 2 16,-11 3 2-16,-8 1 0 0,-10 2 0 15,-6 5 3-15,-5 9 5 0,-5 3-5 0,1 9-3 16,-1 7-2-16,2 3-2 0,1 8-1 15,3 6-1-15,1 6 0 0,2 6 2 16,5 10 1-16,4 6-1 0,6 5 2 0,6 10 1 16,5 6 2-16,7 5 0 0,5 6-1 15,7 0 2-15,5 2 0 0,6-3 1 16,6-1-2-16,5-6-2 0,3-4 0 15,6-5 1-15,6-6 0 0,5-5 10 0,3-10 31 16,3-7 32-16,4-10 17 0,1-6 12 16,2-13 6-16,0-9-9 0,0-11-25 15,-3-8-30-15,-4-7-15 0,-4-7-10 0,-8-6-6 16,-6-3-2-16,-8-4 1 0,-8-3 1 15,-9-2-1-15,-6 1 1 0,-9 1-1 16,-6 3 1-16,-6 4-8 0,-4 5-1 0,-5 2-2 16,-2 9-1-16,-1 7 0 0,-2 5 0 15,1 7 3-15,-3 7 0 0,1 6-2 16,0 6 2-16,-1 6 1 0,-2 5-4 15,0 5-1-15,0 7 0 0,0 3 1 0,2 3 0 16,-1 4-4-16,3 3 2 0,2 6-3 16,1 3-1-16,1 4 2 0,3 5-1 0,3 3 5 15,3 4 0-15,4 3 0 0,4 2 4 16,4 1-2-16,2 1-1 0,5 0-1 15,3 0 0-15,4-3-1 0,2-4-3 16,3-3 0-16,5-4 0 0,0-7-1 0,3-2 0 16,3-6 2-16,1-3 0 0,5-4 7 15,1-5 6-15,5-3 6 0,2-4 10 0,4-6 2 16,3-2 4-16,4-4-1 15,1-6-5-15,2-2-6 0,0-4-8 0,-2-1-2 16,-1-5-3-16,-1-2-5 0,-2-5-1 16,-1-1-1-16,-2-3 4 0,-2-4-1 0,-4 0-3 15,-4-3 6-15,-3-1-4 0,-4-1 3 16,-5 0-2-16,-6-2 2 0,-3 0 2 15,-6 3-2-15,-5 1 3 0,-3 6-2 0,-2 4-1 16,-5 4-1-16,-3 3 0 16,-1 4-4-16,-2 4 0 0,-4 3 1 0,0 4-1 15,-1 1-3-15,-3 3 2 0,-2-1 4 16,-1 3-2-16,-2 3-1 0,-5-2 2 0,0 3-2 15,1 0 0-15,-2 0 0 0,2 4 0 16,0 0-1-16,3-1-3 0,-2 4 2 16,3 0-2-16,-2 5 2 0,4 0-1 0,1 4-1 15,-2 1 4-15,2 3 0 0,-1 3 1 16,3 3-1-16,1 3-6 0,1 5 3 15,6 1-3-15,0 3 5 0,5 2 0 0,6 0-2 16,2 3 6-16,4 0-2 0,4-1-1 16,5-1-2-16,5-2-2 0,4-2 0 15,4-3-4-15,2-4 2 0,4-3 2 0,2-4-2 16,5-3 10-16,2-4-1 0,3-4 9 15,5-5 1-15,2-6 4 0,4-3 4 16,4-7-5-16,3-8 2 0,4-3 0 16,2-7-3-16,-1-5-4 0,-1-6-4 0,-1-4 0 15,-2-5 0-15,-3-6 0 0,-4-4-2 16,-5-4-1-16,-5-4-1 0,-5 0-1 15,-6-2-2-15,-8 2 1 0,-5 1 3 0,-5 2 0 16,-9 5 2-16,-5 4 1 0,-7 1-1 16,-4 5-2-16,-3 5-4 0,-2 2 1 0,-4 4-1 15,-1 4 0-15,-1 1 0 0,-3 4 1 16,1 1 0-16,-3 0 1 0,1 5-1 15,1 2 0-15,-1 1 0 0,-2 2-1 16,1 1 0-16,-2 0 0 0,-2 1 2 0,1 0-1 16,-2 3-1-16,2 0 0 0,-2 2-1 15,2 1-1-15,-2 3 0 0,-1 2-3 16,1 1 2-16,0 3-1 0,-1 3 0 0,1 0 1 15,-1 4-3-15,-1 0 3 0,1 3-1 16,-1 0 3-16,1 2 2 0,0-1 0 16,1 1 3-16,3 2 0 0,2 1-1 15,-1 1-3-15,3-1 0 0,2 2 0 0,1 2-2 16,2 0 2-16,4 1 0 0,0-1-1 15,3 1-2-15,1 1 0 0,4 3 0 16,0 0-4-16,2 2 4 0,3-1-1 0,2 2 4 16,2 2 1-16,0 0 1 0,2 2-1 15,1 2 0-15,1 1 0 0,2 1 0 16,1 1-1-16,3 0-1 0,0-3 0 0,1 1-2 15,0-4 0-15,2 1 0 0,2-3-1 16,2 0 1-16,0-3 3 0,1-2 0 16,3 0-2-16,2-3 0 0,1-2 2 0,2-3 0 15,2-1-2-15,1-3 0 0,3-3 3 16,1-2 1-16,2-4-2 0,2-2 1 15,4-2 2-15,0-3-1 0,3-4-1 0,5-1 2 16,0-5 0-16,3-2 0 0,0-4 0 16,1 0 1-16,0-2 2 0,0-5-4 15,-2 0-1-15,-1-3-1 0,-2-2 0 16,-1-1 1-16,-2-3-2 0,-3-1 1 0,0-2 2 15,-3-4 0-15,-1 1 1 0,-3-1-1 16,-4 1 1-16,-2-1-1 0,-4 3 2 0,-3 1 0 16,-3 2 3-16,-3-1 0 0,-4 1 0 15,-4 1 0-15,-3 1 0 0,-3 0-3 16,-3-1-1-16,0 4-1 0,-5-1-1 15,0 1 1-15,-4 0-2 0,1 0 2 0,0 2-2 16,-2 0-1-16,0 4-2 0,2-1 1 16,-2 4 1-16,0-3-1 0,2 5 1 15,-2 1 1-15,0 0 2 0,2 0-1 16,0 3 1-16,-2-1-2 0,2 3 4 0,-1 1-2 15,1 0-2-15,-1 0 2 0,0 0-2 16,-1 1 0-16,-1 0-5 0,0 1 5 16,0-1 3-16,-3 0-1 0,-2 2 0 0,1-2-2 15,-1 3 2-15,-1 0-5 0,-1 2-1 16,-1 1 0-16,-2-1 2 0,-1 4 2 15,-2 0-1-15,-1 4-3 0,0-2 2 0,2 0 0 16,-1 2-1-16,1 1 0 0,1 0-1 16,0 0 4-16,-2 1-1 0,2 0 1 15,0 3-4-15,0 0 1 0,-2 1 0 0,3 0 2 16,-2 1-2-16,-1 4 2 0,0 0 2 15,-1 1 0-15,0 4-3 0,-1 0-1 16,-1 5 3-16,0 1-4 0,-1 7-1 0,0 3 1 16,-1 5 3-16,0 4-5 0,2 3-16 15,-1 4-44-15,3 0-74 0,2 3-83 16,2 2-60-16,3 3-41 0,7 1-56 15,3 1-107-15,3-1-98 0,7-1-13 0,3-1 14 16,7-6 19-16,6 0 57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5999.51074" units="1/in"/>
          <inkml:channelProperty channel="Y" name="resolution" value="15999.51074" units="1/in"/>
          <inkml:channelProperty channel="F" name="resolution" value="3999.51147" units="1/in"/>
          <inkml:channelProperty channel="T" name="resolution" value="1" units="1/dev"/>
        </inkml:channelProperties>
      </inkml:inkSource>
      <inkml:timestamp xml:id="ts0" timeString="2021-10-05T10:18:08.875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C8C4B41F-C429-4849-9E23-EE10CEAF92E1}" emma:medium="tactile" emma:mode="ink">
          <msink:context xmlns:msink="http://schemas.microsoft.com/ink/2010/main" type="writingRegion" rotatedBoundingBox="2672,2616 30037,-2087 32866,14375 5501,19078"/>
        </emma:interpretation>
      </emma:emma>
    </inkml:annotationXML>
    <inkml:traceGroup>
      <inkml:annotationXML>
        <emma:emma xmlns:emma="http://www.w3.org/2003/04/emma" version="1.0">
          <emma:interpretation id="{F74F38AA-5539-47B6-9D32-4311FD85A660}" emma:medium="tactile" emma:mode="ink">
            <msink:context xmlns:msink="http://schemas.microsoft.com/ink/2010/main" type="paragraph" rotatedBoundingBox="5633,2020 11530,1699 11566,2366 5670,2687" alignmentLevel="3"/>
          </emma:interpretation>
        </emma:emma>
      </inkml:annotationXML>
      <inkml:traceGroup>
        <inkml:annotationXML>
          <emma:emma xmlns:emma="http://www.w3.org/2003/04/emma" version="1.0">
            <emma:interpretation id="{55343273-178D-422A-BA6F-DF9ED9012D40}" emma:medium="tactile" emma:mode="ink">
              <msink:context xmlns:msink="http://schemas.microsoft.com/ink/2010/main" type="line" rotatedBoundingBox="5633,2020 11530,1699 11566,2366 5670,2687">
                <msink:destinationLink direction="with" ref="{D3F86E37-CDE1-4F67-85E5-8AD33B47B033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F38F82FD-B07B-44CB-8C64-10B24C0BB87F}" emma:medium="tactile" emma:mode="ink">
                <msink:context xmlns:msink="http://schemas.microsoft.com/ink/2010/main" type="inkWord" rotatedBoundingBox="5633,2020 8413,1869 8449,2536 5670,2687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641 91 62 0,'-4'-10'430'0,"1"3"59"0,0 1 33 16,0 1 20-16,1 0-151 0,0 3-151 16,2-2-86-16,-1 1-42 0,1 1-20 15,1 2-8-15,1-1 3 0,0 1 13 0,5 1 33 16,1 1 26-16,3 1 24 0,3 1 21 15,1 2 18-15,0 0-4 0,3 5-16 16,2 1-20-16,-1 1-26 0,0 2-27 0,0 0-29 16,2 1-27-16,-3 0-25 0,-2 2-20 15,-2 1-11-15,-3-2-7 0,-3 3-3 16,-2-2 1-16,-5 2 3 0,-1-4 2 0,-1-3 0 15,-2-1 4-15,0-4-2 0,-1-4 1 16,-1-2-4-16,-1-6-6 0,2-6-9 16,0-2-7-16,4-5-5 0,3-2-9 15,2-1-2-15,2-1-1 0,4 0 0 0,3 1 4 16,1 1 3-16,3 5 5 0,1 0 3 15,2 2 0-15,1 4 5 0,1 3 3 0,-1 2-1 16,3 4 1-16,1 3 1 0,2 1 1 16,0 3 1-16,1 2 1 0,2 2-1 15,-1 0 1-15,1 2 1 0,1-3 1 16,0 3-1-16,-1-2 0 0,1-3 3 0,-2-1 0 15,-2-3 3-15,-1-2 1 0,-2-3 1 16,-3-1 4-16,-3-4-3 0,-2-2 2 16,-6-5-3-16,-4-2 0 0,-6-2 0 15,-4 0-4-15,-4-3 0 0,-5-1-1 0,-2 1-1 16,-2-3-3-16,-2 2 2 0,0 5-2 15,1 1-1-15,2 2-2 0,2 1-3 16,-1 5-3-16,1 1-3 0,1 3-10 0,1 2-49 16,1 2-77-16,1 3-83 0,2 1-68 15,3 5-42-15,2-3-29 0,4 3-30 16,2-1-85-16,3-1-68 0,4-2-13 0,1-1 0 15,7-3 19-15,6-3 66 0</inkml:trace>
          <inkml:trace contextRef="#ctx0" brushRef="#br0" timeOffset="485.0278">2180-54 123 0,'8'-4'428'15,"0"-1"46"-15,-2-2 34 0,-2 0 19 16,-2-1-199-16,1 0-127 0,-3 1-74 0,-3-1-43 16,-2 2-34-16,-2 0-19 15,-3 1-12-15,-2 0-7 0,-3 3-7 0,-2 2-2 16,-2 0 0-16,0 2 0 0,-2 3 1 0,1 0-2 15,-1 1-1-15,0 3-1 0,2 2 1 16,0 0 0-16,2 2-1 0,2-1 3 16,3 1-1-16,1-1 1 0,4 1-3 15,1-2-3-15,4 1 0 0,2-2-1 0,2 2-1 16,4-2 1-16,4-3 4 0,2 0 2 15,6-1 2-15,4-3 4 0,3 0 8 16,4-2 2-16,1-1 2 0,1-1-1 0,1 1 0 16,-2-2-7-16,1 2-5 0,-1 2-4 15,-4 0-6-15,-3 1 1 0,-2 1 1 16,-5 2 2-16,-2 1 0 0,-4 0 3 15,-3 3 1-15,-6 2 6 0,-5 1 3 0,-4 3 1 16,-6-2 2-16,-5 1 1 0,-3-1-1 16,-3 1-5-16,-3-2-2 0,0-2-2 15,0-1-2-15,2-3-7 0,1-3-7 0,2-1-14 16,2-5-11-16,3-2-26 0,5-2-85 15,2-3-150-15,5-1-137 0,5-4-64 16,3-2-30-16,8-1 2 0,4 1 75 0</inkml:trace>
          <inkml:trace contextRef="#ctx0" brushRef="#br0" timeOffset="-519.0297">307 91 64 0,'0'-6'394'0,"-2"0"64"0,1-2 41 15,-3-1 25-15,1 0-167 0,-3-1-106 16,0 1-65-16,0 1-21 0,-2-1 15 0,1 2 30 16,-3 1 34-16,-1 3 11 15,-1 1-6-15,-5 5-30 0,0 3-45 0,-5 6-32 16,-2 8-17-16,1 5 0 0,-2 8 3 15,0 4 2-15,3 6-7 0,4 2-20 0,3 2-32 16,4 2-22-16,4 0-18 0,6-1-11 16,4-5-7-16,5-2-3 0,7-7-1 15,7-4-3-15,7-8-6 0,10-6-33 16,3-6-78-16,8-10-107 0,1-10-100 0,2-4-63 15,-1-7-71-15,-3-5-84 0,-7-5-121 16,-5-2 3-16,-6-3 40 0,-4-2 33 0,-4-1 63 16,-2 1 106-16</inkml:trace>
          <inkml:trace contextRef="#ctx0" brushRef="#br0" timeOffset="839.048">2754-152 87 0,'4'-7'410'0,"-2"-2"45"0,-4 3 30 15,-2 0 17-15,-3 3-179 0,1-1-130 0,-5 1-75 16,0 0-43-16,-3 3-28 0,0 3-18 16,0 1-9-16,-1 1-10 0,3 2-5 15,-1 2-2-15,4 2 0 0,-1 1-2 16,3 1-2-16,3 1 2 0,1 1 2 0,3-2-2 15,2 4 2-15,2-2 6 0,3 1 4 16,1-1 4-16,4 0 6 0,1 0 5 16,2-2-1-16,0 3-2 0,0-3-2 15,-1 2-4-15,0-1-6 0,-5-1-5 0,1 1-2 16,-3 0 1-16,-3-1-1 0,-1 1 1 15,-5 0 2-15,-3 0 1 0,-6-1-1 0,-4 1-1 16,-5-2-1-16,-3-1-7 0,-2-1-12 16,-2-3-13-16,-1 0-57 0,-1-4-161 15,3-3-160-15,0-3-79 0,3 0-36 16,5-4-11-16,3-2 45 0</inkml:trace>
        </inkml:traceGroup>
        <inkml:traceGroup>
          <inkml:annotationXML>
            <emma:emma xmlns:emma="http://www.w3.org/2003/04/emma" version="1.0">
              <emma:interpretation id="{425CA871-F9DD-4FA2-82FB-BAD60B413705}" emma:medium="tactile" emma:mode="ink">
                <msink:context xmlns:msink="http://schemas.microsoft.com/ink/2010/main" type="inkWord" rotatedBoundingBox="8987,1912 11534,1773 11560,2245 9012,2383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1525.0872">3667-16 198 0,'-4'0'417'0,"0"-3"52"0,0 3 31 16,0 0-53-16,-2 0-137 0,-2 3-107 0,-1 0-70 16,-5 4-43-16,-3 2-22 0,-3 3-1 15,-5 2 7-15,0 0 15 0,-2 4 6 16,-1-1 3-16,1 1-3 0,3-1-16 0,4 1-19 15,2 2-24-15,3-2-11 0,5 2-12 16,5 0-5-16,5-1-1 0,5 0-2 16,6-3 2-16,6 0-2 0,5-5 1 15,8 0 1-15,7-6 0 0,3-3 1 0,2-2-1 16,1-6 3-16,-3-2-1 0,-3-3 0 15,-5-5 0-15,-6 0 3 0,-4-1 1 16,-4-3 3-16,-6 2 17 0,-5 1 13 0,-4 0 7 16,-5 0-1-16,-5 1 1 0,-4 1-6 15,-2 1-16-15,-5 1-18 0,-3 2-8 16,-1-1-8-16,-1 5-7 0,1-1-24 15,-2 2-49-15,5 2-41 0,1 2-26 0,3 0-22 16,4 2-40-16,3 0-62 0,0 4-120 16,4-1-86-16,1 1-39 0,4-2-10 15,5-1 25-15,2-1 76 0</inkml:trace>
          <inkml:trace contextRef="#ctx0" brushRef="#br0" timeOffset="1847.1057">3850-54 279 0,'7'5'457'0,"-1"-4"39"0,1 3 25 0,2 1-40 16,2 1-199-16,2 1-111 0,3 3-58 16,5 2-11-16,-1 1 5 0,5 3 29 15,1 0 54-15,3 2 46 0,1 3 33 0,1-3-4 16,2 1-14-16,-2-1-39 0,1 2-62 15,-5-3-54-15,-2-4-38 0,-3 1-19 16,-4-4-13-16,-3-3 8 0,-1 0 24 0,-3-2 50 16,-1-5 20-16,-2-3 11 0,-1-6 5 15,0-5-13-15,-1-4-24 0,-1-4-51 16,-3-5-26-16,1-2-19 0,-3-3-18 0,0 1-18 15,-1 1-30-15,-1 3-63 0,0 3-102 16,2 3-107-16,0 3-67 0,0 1-57 16,2 2-92-16,1 4-134 0,3-1-19 15,-1 6 46-15,2-1 42 0,3 0 50 0,2 1 113 16</inkml:trace>
          <inkml:trace contextRef="#ctx0" brushRef="#br0" timeOffset="2481.1419">4655-26 155 0,'4'10'385'15,"0"-3"48"-15,0-1 45 0,0-1-34 16,3-1-125-16,1-3-92 0,3-1-60 16,3-4-47-16,4-1-41 0,4-3-32 15,3-4-18-15,2-2-14 0,2-2-8 0,-1-2 0 16,-4-3-3-16,0 2 4 0,-5 0-3 15,-4 0 2-15,-2 3 4 0,-6 1 3 0,-3 3 4 16,-3 0-4-16,-4 2 3 0,-4 1 2 16,-2 1-5-16,-5 3-4 0,-1 2-1 15,-4 3-1-15,-2 1-3 0,0 1-1 16,-1 4 1-16,0 3-2 0,0 0-1 0,2 3 0 15,0 1 3-15,3 3 0 0,0 0-3 16,2 3 1-16,1 1 0 0,3 1 3 16,2 3-4-16,2 0 0 0,4 0 1 15,4 1-2-15,5 1 3 0,5 2-4 0,4-1-2 16,7-2-7-16,7-1-6 0,5-6-7 15,3-4-7-15,5-5-4 0,0-8-4 16,2-7 3-16,-1-5 3 0,-3-8 4 0,-2-4 4 16,-2-6 7-16,-3-2 11 0,-3-4 8 15,-2-2 6-15,-1 1 8 0,-2 1 4 16,0 3 3-16,-3 2 4 0,-3 5 5 0,-1 3 4 15,-3 5 0-15,0 5 3 0,-2 1-2 16,0 5-5-16,0 1-5 0,-2 4-6 16,0 2-1-16,1 4-1 0,-1 2 0 15,0 6-1-15,0 2-1 0,1 5-2 0,-1 2 0 16,0 1-3-16,2 4-6 0,-2 1 0 15,0-1-1-15,0 0 2 0,-2 2-19 16,0-3-15-16,-2-3-1 0,-2-5-5 0,-1-4-4 16,0-7-3-16,-1-7 16 0,-2-4 11 15,2-12 5-15,-1-6 3 0,3-5 3 16,2-6 0-16,4-1 1 0,1-1 2 0,2 3-1 15,1 3 0-15,2 2-2 0,1 5-4 16,1 2-4-16,0 5-10 0,2 3-8 16,-2 5-10-16,0 4-40 0,0 1-111 15,-2 4-186-15,-2 4-93 0,-3 0-46 16,1 4-18-16,-1 1 26 0,-1 1 104 0</inkml:trace>
        </inkml:traceGroup>
      </inkml:traceGroup>
    </inkml:traceGroup>
    <inkml:traceGroup>
      <inkml:annotationXML>
        <emma:emma xmlns:emma="http://www.w3.org/2003/04/emma" version="1.0">
          <emma:interpretation id="{5748EE9F-9361-418F-84D0-D78F863390BF}" emma:medium="tactile" emma:mode="ink">
            <msink:context xmlns:msink="http://schemas.microsoft.com/ink/2010/main" type="paragraph" rotatedBoundingBox="7018,4852 13596,3955 13944,6505 7366,7402" alignmentLevel="4"/>
          </emma:interpretation>
        </emma:emma>
      </inkml:annotationXML>
      <inkml:traceGroup>
        <inkml:annotationXML>
          <emma:emma xmlns:emma="http://www.w3.org/2003/04/emma" version="1.0">
            <emma:interpretation id="{15E3F9CF-8E86-455F-9C10-A8B524AF3D69}" emma:medium="tactile" emma:mode="ink">
              <msink:context xmlns:msink="http://schemas.microsoft.com/ink/2010/main" type="line" rotatedBoundingBox="7018,4852 13596,3955 13722,4874 7143,5771"/>
            </emma:interpretation>
          </emma:emma>
        </inkml:annotationXML>
        <inkml:traceGroup>
          <inkml:annotationXML>
            <emma:emma xmlns:emma="http://www.w3.org/2003/04/emma" version="1.0">
              <emma:interpretation id="{54ADB28E-6EA7-4F44-9DCB-211AE79FA957}" emma:medium="tactile" emma:mode="ink">
                <msink:context xmlns:msink="http://schemas.microsoft.com/ink/2010/main" type="inkWord" rotatedBoundingBox="7018,4852 10093,4432 10219,5351 7143,5771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6020.3444">1748 2973 121 0,'2'-3'444'0,"1"3"55"0,-1-4 34 16,-1 1 4-16,2-2-164 0,-2 1-125 0,2 0-49 15,-2 1 25-15,1 0 59 0,-2 1 65 16,0-1 60-16,0 1 30 0,-2 1-7 15,1 0-50-15,1-2-73 0,-3 2-67 0,2-2-64 16,-2 2-49-16,0-1-39 0,-2-2-27 16,1-2-21-16,-3-2-15 0,-2 0-10 15,1 1-8-15,-1-3-3 0,-1 3-3 16,0-1-2-16,-1 2-1 0,0-1-2 0,-1 4-2 15,-2 0-2-15,0 3 1 0,-2 3 2 16,-2 4-1-16,0 2 2 0,-1 4 0 16,0 2 4-16,-1 2-2 0,3 2-1 0,0 0 0 15,1 1 0-15,2-1 1 0,1-1-5 16,2 0 3-16,3-4-1 0,1 0-4 15,2-3-5-15,1 1-7 0,2-4-5 0,2 0-4 16,2-2-1-16,2-1 4 0,3 0 2 16,4 0 7-16,2-3 4 0,4 2 4 15,2-3 2-15,3 0 1 0,3-1 3 0,1-1 2 16,4 0 0-16,1 0 0 0,0-2 0 15,1 3 1-15,-1 0-2 0,0 0-3 16,-2 4 0-16,-1 2 3 0,-1 4 1 16,-1 2 0-16,-3 6 3 0,-2 2 3 15,-3 3 4-15,-6 0 1 0,-2 2 0 0,-5 1 1 16,-3-1 1-16,-4-1 1 0,-3-3 1 15,-6-1 0-15,-3-1 0 0,-5-6-1 16,-5 0-3-16,-2-6-4 0,-4-1-6 0,-2-6-13 16,1-3-20-16,0-4-45 0,4-1-54 15,-1-6-92-15,5 1-135 0,1-7-84 0,4 2-40 16,4-1-13-16,5 1-42 0,2 0-57 15,3 2-12-15,4 3 16 0,4-1 14 16,4 2 33-16,4 0 86 0</inkml:trace>
          <inkml:trace contextRef="#ctx0" brushRef="#br0" timeOffset="6406.3664">2120 2821 308 0,'-8'-16'427'16,"1"2"35"-16,0 3 17 0,2 1-97 15,2 4-160-15,-1 0-96 0,3 2-58 0,-1 1-36 16,2 2-36-16,3 1-59 0,-2 1-121 15,2 0-146-15,1 1-78 0,2-1-39 0,2 2-3 16,0-2 38-16</inkml:trace>
          <inkml:trace contextRef="#ctx0" brushRef="#br0" timeOffset="6275.3589">2122 2992 1 0,'8'-4'430'0,"-2"3"59"16,-2 1 33-16,-2 0 17 0,1 0-113 15,0 2-194-15,0 3-104 0,-1 4-54 0,3 3-25 16,-1 4-7-16,1 3 8 0,1 3 6 0,-1 2 2 16,2 0 2-16,1 0-5 0,2 2-8 15,0-1-15-15,-1 0-10 0,1-2-8 16,-1-3-5-16,1-1-2 0,-3-3-6 15,0-2-21-15,0-4-20 0,-2-2-29 0,-2-6-98 16,-3-3-180-16,-1-4-130 0,-2-3-51 16,-5-6-17-16,1-4 6 0,-3-5 87 15</inkml:trace>
          <inkml:trace contextRef="#ctx0" brushRef="#br0" timeOffset="6800.389">2334 2893 377 0,'8'16'449'0,"-1"-3"45"16,0 0 30-16,-2-2-114 0,2-1-149 15,-2 0-83-15,0-2-46 0,-3 0-28 0,2-1-13 16,1 1-2-16,-4-2 3 15,3 2 13-15,0 2 5 0,-1-2-4 0,1 2-10 16,-1 0-17-16,0 1-8 0,-1 1-24 16,1 0-16-16,0 0-10 0,0-3-3 15,-1 0-4-15,1-2 2 0,-2-1 2 0,1-3-1 16,1-2 2-16,-3-1 0 0,1-4 0 15,0-3-6-15,1-5-4 0,-1-3-4 16,0-2-7-16,1-2-11 0,1-1-8 16,-2-2-6-16,4 3-4 0,1-1-4 0,1-2 0 15,1 5 5-15,2 1 9 0,1 0 6 16,2 3 3-16,3 2 4 0,1 3 2 15,3 3 0-15,2 4-1 0,1 2 2 0,2 4 4 16,0 3 2-16,-1 3 3 0,-2 2 3 16,-1 3 2-16,-3 1 3 0,-3 2-3 15,-3 1-7-15,-1-1-2 0,-2-1-30 16,-1-1-47-16,-3 0-37 0,2-2-80 0,-1-4-165 15,-4-3-161-15,0-1-57 0,-2-3-2 16,0-4 11-16,3-1 67 0</inkml:trace>
          <inkml:trace contextRef="#ctx0" brushRef="#br0" timeOffset="7832.448">3082 2880 232 0,'4'-7'434'0,"0"0"45"15,-3 1 29-15,1 0-41 0,-2-1-165 16,-2 2-113-16,1 0-63 0,-2 0-41 0,0 0-28 16,-1 1-19-16,2 1-11 0,-3-1-6 15,3 1-4-15,-2 1-5 0,-1 0-3 16,3-1 2-16,-2 2-3 0,1-1-6 15,-1 0 2-15,0 1 0 0,-1 1 2 0,1-1 0 16,0 1-1-16,-1 0 1 0,-2 1-1 16,1 0 1-16,-1 1-4 0,-1 1-1 0,-1 2-1 15,0 0 0-15,0 1-2 16,-1 3 1-16,0 1 0 0,2 0 1 0,0 1-1 15,0 0-1-15,1 2 2 0,1-1 0 16,2 1-2-16,1-1 0 0,1 1 0 16,2-2 3-16,0 0-1 0,2 1-2 0,0-4 0 15,2 1 1-15,1-2 0 0,2 0-3 16,2-3 3-16,0 0 1 0,2-2 3 15,0-4 3-15,2 0 3 0,0-2 6 0,1-1 13 16,1-3 22-16,0 0 27 0,2-1 41 16,-2 0 50-16,0 1 40 0,0 0 27 0,-1 1 4 15,0 1-14-15,1 0-34 16,-3 4-48-16,3 3-39 0,-1 2-34 0,0 4-18 15,0 5-7-15,1 4-2 0,0 5-1 16,0 3 2-16,0 6-4 0,-3 1-4 0,1 2-5 16,-2 2-7-16,-2 0-3 0,-2-1-8 15,-3 0-3-15,-2 0-2 0,-2 0 0 16,-3-2 0-16,-4-2 2 0,-1-4 3 15,-2-3 0-15,-2-5 1 0,0-5-1 0,-4-3 0 16,-1-6-3-16,-1-7 1 0,-2-4 1 16,0-7-1-16,-1-6-2 0,1-4-2 15,0-4-1-15,2-6-6 0,2-3-5 0,2-4-3 16,3-3 0-16,4-2-2 0,2-3-1 15,5 1 2-15,3-1 2 0,1 2 1 16,7-1-1-16,1 3 0 0,7 3-1 0,5 1 1 16,3 2 0-16,8 0 0 0,2 1 0 15,3 2 3-15,-1 4 3 0,0 0 1 16,-6 7-2-16,-4 5-2 0,-4 3 0 0,-3 5-3 15,-5 2-1-15,0 10 0 0,-3 2 3 16,-3 8 3-16,-2 5 5 0,0 6 4 0,-3 4 1 16,-3 5 1-16,0 5 4 0,-2 2 0 15,2 3-1-15,0 0-2 0,0 1 2 16,1-1-2-16,3-4 2 0,1-3-4 15,4-3 0-15,3-5 16 0,5-5 15 0,3-4 16 16,6-7 3-16,4-3 3 0,5-8 1 16,5-5-15-16,1-6-26 0,1-6-29 15,-2-4-27-15,0-3-21 0,-3-6-17 16,-6 1-15-16,-4-5 2 0,-2 1 11 0,-5-2 19 15,-4-1 20-15,-4 3 27 0,-2 0 29 16,-6 2 22-16,-2 5 23 0,-2 2 19 0,-2 5 11 16,-2 4-4-16,-5 0-13 0,-2 6-16 15,-3 3-20-15,-1 1-16 0,-3 6-15 16,-3 5-7-16,-3 3-4 0,2 5 0 16,-2 6 0-16,2 2 2 0,1 4 4 0,2 2-1 15,2 2 2-15,4 4 1 0,3-3-1 16,5 4-2-16,4-1 0 0,5 0-3 15,6 1-2-15,5-5 0 0,6 1 0 16,8-3-14-16,4-5-33 0,6-1-102 0,4-3-136 16,3-4-103-16,1-3-86 0,-4-4-163 15,-3-3-164-15,-4-2-3 0,-5-1 84 16,-4-1 72-16,-2-2 69 0,-4 0 171 0</inkml:trace>
        </inkml:traceGroup>
        <inkml:traceGroup>
          <inkml:annotationXML>
            <emma:emma xmlns:emma="http://www.w3.org/2003/04/emma" version="1.0">
              <emma:interpretation id="{1F5FD559-FC2B-4AE6-9DD4-C25FB21E4EBD}" emma:medium="tactile" emma:mode="ink">
                <msink:context xmlns:msink="http://schemas.microsoft.com/ink/2010/main" type="inkWord" rotatedBoundingBox="10923,4451 13614,4084 13718,4844 11026,5211"/>
              </emma:interpretation>
              <emma:one-of disjunction-type="recognition" id="oneOf3">
                <emma:interpretation id="interp3" emma:lang="" emma:confidence="0">
                  <emma:literal>airs</emma:literal>
                </emma:interpretation>
                <emma:interpretation id="interp4" emma:lang="" emma:confidence="0">
                  <emma:literal>ours</emma:literal>
                </emma:interpretation>
                <emma:interpretation id="interp5" emma:lang="" emma:confidence="0">
                  <emma:literal>oinks</emma:literal>
                </emma:interpretation>
                <emma:interpretation id="interp6" emma:lang="" emma:confidence="0">
                  <emma:literal>oink</emma:literal>
                </emma:interpretation>
                <emma:interpretation id="interp7" emma:lang="" emma:confidence="0">
                  <emma:literal>Birr</emma:literal>
                </emma:interpretation>
              </emma:one-of>
            </emma:emma>
          </inkml:annotationXML>
          <inkml:trace contextRef="#ctx0" brushRef="#br0" timeOffset="10986.6284">5943 2462 177 0,'9'4'458'0,"-2"-1"41"0,-2 1 23 15,-4 1 18-15,-1 0-223 0,-1 2-135 16,-2 3-69-16,-2 2-27 0,-2 2-2 16,-1-1 1-16,-1 3 2 0,1 2 8 0,1-1 0 15,2 2-5-15,-1 1-20 0,5 0-14 16,2 1-16-16,2 0-12 0,2-1-10 0,2-3-6 15,4 0-2-15,3-4 1 16,1-4 1-16,6-3-2 0,1-6 1 0,3-4 0 16,-1-6 0-16,3-4-1 0,-5-6 2 15,-3-5 0-15,-4-2 11 0,-3-2 22 0,-3-1 41 16,-7 0 50-16,0 3 48 0,-5 2 35 15,-3 3 14-15,0 4-9 0,-4 0-32 16,-2 5-49-16,-1 1-51 0,-2 2-35 16,-1 3-27-16,-1 2-14 0,1 1-13 0,0 3-18 15,4 1-71-15,0 1-103 0,3 1-96 16,3-1-63-16,0 1-38 0,6-1-40 0,3 2-36 15,0-2-60-15,3 1-30 16,3 0-7-16,3-4 6 0,2 0 37 0,2-2 95 16</inkml:trace>
          <inkml:trace contextRef="#ctx0" brushRef="#br0" timeOffset="11330.6481">6232 2368 210 0,'-7'-17'430'0,"2"2"43"16,-1 1 29-16,2 1-34 0,0 1-174 15,1 3-116-15,2-1-69 0,1 3-45 16,0 2-38-16,0 1-29 0,3 1-39 16,2 2-68-16,2 1-147 0,0 0-131 15,0 1-61-15,1 0-24 0,2 1 8 0,-2 0 49 16</inkml:trace>
          <inkml:trace contextRef="#ctx0" brushRef="#br0" timeOffset="11185.6398">6249 2414 321 0,'4'13'411'0,"0"2"50"16,-1-2 39-16,1 6-102 0,0 0-129 15,0 1-69-15,2 0-44 0,0 1-39 16,0 0-30-16,1-1-18 0,0 1-12 0,0-3-9 15,-2-1-8-15,2 1-8 0,-2-3-7 16,2-2-5-16,-1-1-7 0,-2-1-18 16,0-3-17-16,-1-1-20 0,-2-4-144 15,-1-3-200-15,-1-3-108 0,-5-4-42 0,1-2-16 16,-1-5 3-16,-2-1 132 0</inkml:trace>
          <inkml:trace contextRef="#ctx0" brushRef="#br0" timeOffset="11929.6824">6386 2322 291 0,'3'4'412'0,"0"-1"42"16,-1 1 34-16,0-2-90 0,1 2-126 16,-1-4-81-16,2 4-53 0,1-2-35 0,0-1-25 15,2 3-12-15,-2-1-3 0,2 3 10 16,2 0 17-16,-1 1 40 0,1 3 32 15,1 2 10-15,1-2 2 0,-1 2-11 0,-1 0-16 16,1 2-40-16,-2-1-33 0,0 4-25 16,-1-1-16-16,-1 0-10 0,-1 0-7 15,-1-3-3-15,-1-2-4 0,0-1 2 0,0-3 5 16,-3-1-2-16,1-6-7 0,-1-3-12 15,1-4-12-15,1-5-10 0,1-5-8 16,1-5 0-16,0-1 5 0,0-3 1 16,1-2 4-16,0 0 6 0,1 1-1 0,1 3 0 15,-1 3-4-15,1 3 4 0,-3 4 3 16,3 5 2-16,-2-1 2 0,3 8 1 0,-1 2 5 15,3 2 3-15,1 5 4 0,0 2 1 16,0 1-1-16,1-1 3 0,1 1-1 16,-1 0 2-16,2 0 1 0,0-3 2 15,2-1 1-15,5-3 1 0,2-3-2 0,7-3-7 16,6-4-7-16,3-3-5 0,1-6-4 15,-1 0-2-15,0-3 1 0,-5-1 6 16,-1-2 4-16,-1 0 1 0,-5-1 7 16,0 4 15-16,-5-1 19 0,-5 4 14 0,-1 4 11 15,-5 2 3-15,0 5 3 0,-2 4 8 16,4 4 28-16,0 8 35 0,4 5 45 0,-1 4 44 15,2 3 32-15,0 6 2 0,0 1-30 16,0 2-39-16,-2 3-48 0,-1-1-42 16,1-1-38-16,-4 0-24 0,-1-5-13 15,-3-1-13-15,-1-5-13 0,0-3-25 0,-3-5-40 16,-1-3-97-16,-3-4-172 0,-4-4-112 15,-3-6-86-15,-4-3-142 0,-4-6-134 16,-5-5-26-16,0-4 106 0,-2-1 78 0,3-3 79 16,2 0 152-16</inkml:trace>
          <inkml:trace contextRef="#ctx0" brushRef="#br0" timeOffset="12060.6898">7341 2374 168 0,'-9'-18'355'0,"4"1"96"0,3-2 54 16,5 0 34-16,4 2-100 0,4 1-135 0,6-1-59 15,3 2-9-15,4 2 18 0,4-3 13 16,5 4-11-16,2 1-28 0,5-1-44 16,1 0-54-16,0 2-82 0,3 2-113 0,0-1-104 15,-1 0-79-15,-3 0-196 0,-3 1-193 16,-4-2-73-16,-4 2 19 0,-3 1 54 15,-3-2 52-15,-1 3 182 0</inkml:trace>
          <inkml:trace contextRef="#ctx0" brushRef="#br0" timeOffset="10606.6067">5319 2758 174 0,'1'-10'454'0,"1"2"52"0,-1-1 27 16,1 0 6-16,-2 3-148 0,0 0-72 16,0 2-7-16,0 2 13 0,0 1 14 15,0-1 8-15,0 4 7 0,0-1-12 0,2 3-28 16,1 3-28-16,1 0-21 0,3 3-20 15,0 6-43-15,1-2-51 0,2 4-46 16,-2 1-28-16,2 1-21 0,1 2-12 0,-3 1-11 16,0 2-7-16,0 1-7 0,-1 3-3 15,0 0-1-15,-1-1-7 0,-1-2-1 16,-1-3-1-16,-1-1 0 0,0-5-1 0,0-3 1 15,-1-2 4-15,0-3 0 0,-1-3 7 16,-1-2-1-16,0-7-1 0,-3-4-3 16,-2-8-3-16,-1-8-4 0,-1-6-8 15,-2-7-9-15,-1-7-6 0,1 0-10 0,0-6-5 16,1 0-9-16,3-2-9 0,2-3-5 15,3 5-7-15,3-1-3 0,2 7-3 16,3 4 0-16,2 5 0 0,1 4 6 0,3 5 7 16,1 5 7-16,3 4 11 0,0 6 6 15,1 2 8-15,1 7 7 0,0 4 7 0,-1 4 4 16,-3 4 0-16,0 6 4 0,-5 3 1 15,-3-1 3-15,-4 3-1 0,-4 1-1 16,-4-1 1-16,-4 1 1 0,-3-3-1 16,-5 0-5-16,-1-4-9 0,-4-2-10 0,2-4-23 15,-2-3-27-15,2-1-38 0,1-4-50 16,1-4-100-16,2 2-90 0,2-6-46 15,3 0-21-15,3 0-28 0,4 0-72 0,2-2-77 16,2-1 3-16,2 2 14 0,4-3 20 16,3 1 52-16,3 1 117 0</inkml:trace>
        </inkml:traceGroup>
      </inkml:traceGroup>
      <inkml:traceGroup>
        <inkml:annotationXML>
          <emma:emma xmlns:emma="http://www.w3.org/2003/04/emma" version="1.0">
            <emma:interpretation id="{842F6C82-FAFC-4BA2-AE25-A5E4336C3E3E}" emma:medium="tactile" emma:mode="ink">
              <msink:context xmlns:msink="http://schemas.microsoft.com/ink/2010/main" type="line" rotatedBoundingBox="7466,6595 12539,5567 12731,6515 7658,7543"/>
            </emma:interpretation>
          </emma:emma>
        </inkml:annotationXML>
        <inkml:traceGroup>
          <inkml:annotationXML>
            <emma:emma xmlns:emma="http://www.w3.org/2003/04/emma" version="1.0">
              <emma:interpretation id="{7D13958F-92D0-4975-A267-AECAFBCB5542}" emma:medium="tactile" emma:mode="ink">
                <msink:context xmlns:msink="http://schemas.microsoft.com/ink/2010/main" type="inkWord" rotatedBoundingBox="7466,6595 12539,5567 12731,6515 7658,7543"/>
              </emma:interpretation>
              <emma:one-of disjunction-type="recognition" id="oneOf4">
                <emma:interpretation id="interp8" emma:lang="" emma:confidence="1">
                  <emma:literal/>
                </emma:interpretation>
              </emma:one-of>
            </emma:emma>
          </inkml:annotationXML>
          <inkml:trace contextRef="#ctx0" brushRef="#br0" timeOffset="15276.8738">4336 4285 105 0,'-7'-16'448'0,"0"3"52"16,2 1 31-16,0 2 18 0,1 0-173 0,0 3-153 16,3 2-85-16,-2 0-48 0,0 2-29 15,3-1-18-15,0 1-20 0,0 2-23 16,0 0-16-16,3 0-10 0,0 1-27 15,1 0-66-15,1 1-154 0,0-2-139 0,1 0-69 16,1 1-36-16,0-3 1 0,3 2 57 16</inkml:trace>
          <inkml:trace contextRef="#ctx0" brushRef="#br0" timeOffset="15752.901">4471 4197 287 0,'4'13'428'16,"1"-2"53"-16,-1 3 34 0,3 2-75 15,0 3-144-15,1 0-48 0,1 3 36 16,0 1 68-16,2 3 76 0,2 0 62 15,-1 3 30-15,3 0-14 0,2 5-82 0,0 1-104 16,1 1-101-16,-1 1-73 0,-1-2-48 16,-2 3-28-16,-2-2-11 0,-1 1-6 15,-1-3-5-15,-3-2-2 0,-2-2 0 0,1-5-3 16,-3-3-4-16,-1-5-2 0,1-2 9 15,-1-6 9-15,-2-2 5 0,-3-4 2 16,0-6-3-16,-4-6-4 0,-1-2-13 0,0-7-15 16,-2-4-15-16,-1-4-14 0,0-3-11 15,-1-6-13-15,2-2-15 0,0-4-13 0,1-1-12 16,1-3-13-16,2-4-9 15,2-3-10-15,1-2-11 0,5-1-7 0,3 3 4 16,3 5 8-16,2 4 15 0,4 3 18 16,2 7 23-16,2 4 18 0,1 4 11 0,2 5 9 15,1 4 4-15,0 6 0 0,-1 2 1 16,-1 7 2-16,-1 4 2 0,-1 5 1 15,-3 5 2-15,-1 3 4 0,1 4 2 16,-4 0 2-16,-5 1 0 0,-5 1 0 0,-4 2 0 16,-3-1-2-16,-4-2 2 0,-5-1-3 15,-3-3-6-15,-3-3-11 0,1-2-23 0,-4-3-51 16,0-4-131-16,-1-3-140 15,1-2-87-15,1-6-51 0,4 0-81 0,1-3-123 16,3 1-25-16,5-2 57 0,3-2 48 16,6 2 36-16,5-1 92 0</inkml:trace>
          <inkml:trace contextRef="#ctx0" brushRef="#br0" timeOffset="16088.9203">5030 4141 143 0,'11'1'454'0,"0"2"46"0,-2 1 26 0,-3 0 16 16,-1 0-195-16,-3 4-120 0,-2 0-26 15,0 2 36-15,0 2 59 0,-1 0 53 16,0 1 44-16,1 1 9 0,0 0-27 16,2 1-55-16,1 1-68 0,1 0-58 0,2 0-52 15,1-1-43-15,1-1-33 0,1 0-23 16,4-4-17-16,-1-1-12 0,2-1-4 15,2-5-5-15,1-1-2 0,1-5-3 0,0-3 0 16,-2-4 0-16,-1-3-2 0,-2-4 0 16,-4-2 2-16,-2 0 1 0,-4-3 1 15,-3 2 0-15,-3 1 2 0,-1 2-1 0,-3 1 4 16,-1 1 0-16,-2 4-2 0,1-1-1 15,-2 5 1-15,0-2-9 0,1 3-30 16,3 2-94-16,0 1-160 0,3-1-121 16,4 2-132-16,0-1-218 0,3-1-131 0,2 1 7 15,4 3 115-15,3-3 97 0,3 2 119 16</inkml:trace>
          <inkml:trace contextRef="#ctx0" brushRef="#br0" timeOffset="14070.8048">1878 4804 210 0,'-2'-2'453'16,"2"0"53"-16,-2 0 31 0,1 1-16 15,1-2-137-15,-2 2-63 0,1 0-10 16,0 1 11-16,-1 0 17 0,1 1 0 0,0 0-13 16,2 2-23-16,0 2-30 0,2 1-21 15,0 2-20-15,2 3-14 0,1 0-20 16,1 4-36-16,0 0-43 0,1 3-36 0,0-1-24 15,0 0-17-15,-1 1-11 0,0-1-10 16,0 1-4-16,-1 0-4 0,-1-2-4 16,-1-3-3-16,-1-1 2 0,0-2 0 0,-2 0-2 15,0-4-2-15,1-1 4 0,-2-3 5 16,1 1 2-16,-1-3 6 0,-1-3 2 15,-2-4 0-15,-1-9-2 0,-2-1-3 0,1-5-9 16,-1-6-9-16,2-1-2 0,3-3-4 16,2 0-1-16,2 1-2 0,4 0 0 15,3 1 2-15,2 3 1 0,4 3 1 0,4 2 0 16,4 6 2-16,4 3-2 0,2 6 3 15,3 4-2-15,0 3 3 0,2 3-1 16,0 4-1-16,0 3 3 0,-1 3-3 16,-4 1 0-16,-1 2 0 0,-5 0 2 0,-4 0 1 15,-2 2-2-15,-6-1 3 0,-2-1-1 16,-4 2-2-16,-5-2-2 0,-1-2-2 0,-4 1-4 15,0-5-1-15,-3-3 2 16,0-2 2-16,0-4-1 0,-4-2 1 0,1-6-1 16,1-6-1-16,-1-3-3 0,2-4-3 15,2-3-2-15,2-3-3 0,4-1-1 0,2 1 0 16,3-1 1-16,3 3 2 0,5 2 4 15,2 3 3-15,3 0 3 0,4 5 1 16,3 3 1-16,2 4 3 0,3 3 5 16,2 3 2-16,1 3 6 0,1 4 5 0,2 4 5 15,-2 4 2-15,-1 4-1 0,-2 0-1 16,-4 2-2-16,-5 3-5 0,-1-2-2 0,-6 0-5 15,-1 1-6-15,-5-2-15 16,0 2-31-16,-4-5-42 0,-2-1-67 0,-2-4-151 16,1-5-137-16,-4-4-98 0,-2-5-175 15,-1-4-152-15,-4-4-34 0,0-4 97 0,2-2 113 16,-1-3 96-16,3-1 198 0</inkml:trace>
          <inkml:trace contextRef="#ctx0" brushRef="#br0" timeOffset="14900.8523">2996 4574 74 0,'7'0'390'0,"-3"0"65"0,2 0 42 0,-3-2-24 16,-1 2-92-16,0 0-125 0,-2 0-86 15,1 0-54-15,-1 0-32 0,0 0-20 16,0 0-8-16,-1 0-5 0,1 0-3 0,-2 2-6 16,2 0 19-16,0 2 42 0,2 2 51 15,-2 0 65-15,1 3 61 0,1 1 44 16,0 0 3-16,0 2-32 0,-1-1-43 0,2 2-54 15,-2 1-54-15,2 1-44 0,1 0-27 16,0 0-16-16,2 0-16 0,1-3-16 16,-1 2-9-16,4-2-4 0,1-3-3 15,4-2-1-15,2-5-1 0,2-2 0 0,2-5-1 16,-1-2-1-16,1-5-1 0,-2-2-1 15,-1-5-3-15,-4-3 0 0,-3-4 0 16,-4 0-1-16,-1 0 1 0,-1 1 3 0,-4 4 7 16,-1 2 6-16,0 4 6 0,0 5 1 15,0 1-4-15,-1 5-4 0,1 2-4 0,-2 6-9 16,2 4-3-16,2 4-1 0,-1 5 2 15,2 3 2-15,4 0 2 0,1 1 5 16,1 1 0-16,2-2 2 0,0-1 0 16,2-3 1-16,1-4-4 0,-1-2-2 0,4-5 1 15,1-5 0-15,2-6-3 0,1-5-1 16,2-5 3-16,-2-4-1 0,-2-5 0 15,-1-7-2-15,-3 0-1 0,-2-4-1 16,-4-6-1-16,-3 1-1 0,-2-4-2 0,-4 1 0 16,0 0-1-16,-3 6 7 0,2 4 8 15,-2 7 6-15,2 4 4 0,-1 4-2 0,-1 6 1 16,3 7-4-16,2 8-4 15,2 6 6-15,1 10 9 0,5 5 10 0,1 5 10 16,3 3 6-16,2 4 4 0,5 3-3 16,0 0-6-16,2 1-4 0,2-3-7 0,1-1-7 15,1-4-4-15,-2-4-9 0,0-5-3 16,-2-6-5-16,1-7-3 0,-2-7-5 15,0-7-5-15,-3-7-9 0,-1-6-8 0,-3-4-13 16,-5-5-14-16,-4-6-13 0,-4-3-12 16,-5-5-4-16,-2-2 2 0,-2 1 9 15,-2 2 14-15,3 4 15 0,-3 6 17 0,4 5 7 16,1 5 5-16,-1 5 2 0,4 5 1 15,0 6 0-15,2 5 0 0,2 7 2 16,4 6 4-16,0 4 4 0,2 6 2 16,4 5 0-16,-1 2 2 0,0 3 1 0,2-1-3 15,-1 3 0-15,-2 1 0 0,-2-2-4 16,1 3-4-16,-3-1-32 0,-3-3-81 15,-1-3-159-15,-3-3-125 0,-2-5-91 0,-3-4-178 16,-2-4-173-16,-3-8-27 0,-2-4 99 16,1-4 93-16,0-4 77 0,-2-5 174 15</inkml:trace>
          <inkml:trace contextRef="#ctx0" brushRef="#br0" timeOffset="15116.8647">3956 4503 423 0,'7'-11'489'0,"3"-2"35"0,1 0 21 0,1 0-104 16,2 0-176-16,1 4-89 0,3-3-41 15,-2 4-17-15,5-2-6 0,-2 2-2 16,5 1-11-16,-1 2-19 0,2 0-14 15,1 1-15-15,0 3-12 0,0 2-11 0,2 1-10 16,-1 6-5-16,-1 1-8 0,-2 3-4 16,-4 3-6-16,0 3-8 0,-4 0-12 0,-4 2-23 15,-1 1-24-15,-2-1-23 0,-2 2-11 16,-3-3-3-16,-4-3-4 0,-3-2-29 15,0-5-91-15,-4-1-161 0,0-7-80 16,1-6-42-16,-1-5-10 0,1-4 35 0</inkml:trace>
          <inkml:trace contextRef="#ctx0" brushRef="#br0" timeOffset="16294.932">5444 4114 391 0,'6'2'496'0,"-2"1"35"0,-3-2 19 0,1 1-72 16,0 0-189-16,1 2-30 0,0 0 53 15,1 3 62-15,3 0 49 0,1 3 36 16,0 1-5-16,2 5-73 0,0-3-112 0,1 2-90 16,0 2-67-16,0-1-48 0,-2 1-28 15,2-1-17-15,-3 0-27 0,1 0-53 16,-2-3-103-16,-1-1-126 0,0-2-104 15,-3-4-63-15,1-2-50 0,-3-4-125 0,-1-6-83 16,-4-2 25-16,-3-5 54 0,-1-3 36 16,0-3 55-16</inkml:trace>
          <inkml:trace contextRef="#ctx0" brushRef="#br0" timeOffset="16418.9391">5474 4073 57 0,'-12'-24'421'15,"1"3"58"-15,1 1 35 0,4 1 21 16,-3 3-151-16,5 2-160 0,0 0-93 0,3 4-52 16,2-2-37-16,2 5-25 0,1-2-44 15,3 2-99-15,0 3-175 0,1-2-122 16,-1 4-63-16,2 1-27 0,2-2 14 15,2 3 84-15</inkml:trace>
          <inkml:trace contextRef="#ctx0" brushRef="#br0" timeOffset="16950.9696">5645 4004 139 0,'7'12'447'0,"-3"0"46"15,1-1 32-15,-2-2 20 0,3 0-196 16,-2-1-124-16,1 1-35 0,2 0 19 0,0 1 50 16,1-1 56-16,2 1 63 0,0 2 25 15,-1 0-17-15,1 0-47 0,-1 0-69 16,-2 1-72-16,2-3-73 0,-5 1-53 15,1-1-29-15,-2-2-18 0,0 0-10 0,-2 0-8 16,-1-2-14-16,0-2-17 0,0-1-32 16,-3-2-44-16,2-2-52 0,-2-2-47 15,0-4-19-15,1-6-1 0,2-4 18 0,0-1 38 16,1-5 49-16,3 1 56 0,0-1 62 15,5 3 53-15,-1 0 47 0,3 6 41 16,1 1 34-16,2 3 22 0,2 4-3 0,2 1-9 16,2 3-8-16,2 6-9 0,1 4-10 15,3 0-21-15,0 4-20 0,0 2-17 16,-1-1-26-16,-1-2-23 0,-1 0-20 15,0-2-8-15,-2-2-7 0,1-3-12 0,-1-2-12 16,1-5-9-16,-2-3-10 0,1-5-14 16,-3-4-9-16,-2-5 4 0,-2-3 5 15,-6-3 4-15,-2-2 11 0,-4-5 9 0,-3-2 12 16,-2 1 6-16,-1 1 9 0,0 1 9 15,-1 4 12-15,0 5 7 0,1 3 0 16,2 6-4-16,-1 3-9 0,0 3-9 0,4 6-11 16,2 10-4-16,3 6-1 0,3 7 3 15,4 7 6-15,2 4 3 0,1 5 4 0,4 3-5 16,2 2 1-16,1 2-2 15,-1 0-2-15,1-3-6 0,-1-1-13 0,-4-5-27 16,-1-4-47-16,-5-5-67 0,-4-4-206 16,-2-9-148-16,-6-4-241 0,-6-8-183 0,-2-4-66 15,-6-7 9-15,1-6 174 0,-4-6 131 16,1-5 246-16</inkml:trace>
          <inkml:trace contextRef="#ctx0" brushRef="#br0" timeOffset="17093.9777">6371 3989 245 0,'-3'-24'496'0,"5"2"86"0,2 1 114 16,4 2 120-16,3 3-159 0,3 0-69 15,4 3-34-15,2 2-47 0,4 3-92 16,2-2-110-16,4 3-95 0,4 1-79 0,5 1-79 15,1 0-86-15,0 0-135 0,0 0-163 16,-2 0-116-16,-4 0-234 0,-1 0-190 16,-5-2-59-16,-3 3 54 0,-3-2 122 0,-3-1 93 15,-1 1 226-15</inkml:trace>
        </inkml:traceGroup>
      </inkml:traceGroup>
    </inkml:traceGroup>
    <inkml:traceGroup>
      <inkml:annotationXML>
        <emma:emma xmlns:emma="http://www.w3.org/2003/04/emma" version="1.0">
          <emma:interpretation id="{14E3BAC6-696D-4732-B572-3B747C1CCCA6}" emma:medium="tactile" emma:mode="ink">
            <msink:context xmlns:msink="http://schemas.microsoft.com/ink/2010/main" type="paragraph" rotatedBoundingBox="3784,9085 16215,6949 16425,8168 3993,1030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1794B32-816B-45E7-A7E0-253FA38D3BC9}" emma:medium="tactile" emma:mode="ink">
              <msink:context xmlns:msink="http://schemas.microsoft.com/ink/2010/main" type="inkBullet" rotatedBoundingBox="3784,9085 4656,8935 4847,10045 3974,10195"/>
            </emma:interpretation>
          </emma:emma>
        </inkml:annotationXML>
        <inkml:trace contextRef="#ctx0" brushRef="#br0" timeOffset="22030.2601">-1381 7359 295 0,'-3'-2'439'16,"2"-2"43"-16,-3 1 31 0,-2-1-79 16,0-2-147-16,-3 2-99 0,0-3-61 0,-2 2-37 15,0-1-21-15,-2-1-13 0,2 1-5 16,0 2 0-16,-1-2 3 0,1 0 3 15,0 2 1-15,0-2 0 0,0 2-3 16,0 1-4-16,1-1-5 0,-1 2-10 0,0 2-6 16,0 0-9-16,2 1-6 0,-4 1-7 15,2 2-3-15,-1 2 3 0,0 2-6 0,-2 2 0 16,0 1-1-16,2 4 5 15,-2-2 3-15,2 4 0 0,-1 2 9 0,2 0 5 16,0-2 3-16,2 2-1 0,0-2-2 16,2 1-6-16,2-2-4 0,1 0-4 0,1-3-2 15,2 0-1-15,1 0-1 0,1-2 0 16,2-1-2-16,0-2-1 0,2 1 3 15,2-2 15-15,3-4 52 0,1 1 70 0,2-1 68 16,2-3 57-16,6-3 41 0,1-2 12 16,1-1-34-16,2-2-55 0,1 0-61 15,0 0-53-15,1 2-41 0,-1 2-27 0,1 3-11 16,-1 2-6-16,0 4 1 0,-1 2 5 15,-1 5 6-15,-5 2 4 0,-1 3 1 0,-5 4-2 16,-3 2-4-16,-6-1-7 0,-4 3-3 16,-5 0-7-16,-5-1-5 0,-2-2-4 15,-3-1-4-15,-5-3-5 0,0-1-3 0,-5-4-4 16,0-5-8-16,-2-1-18 0,-1-4-21 15,1-3-28-15,-1-3-35 0,3 0-42 16,2-3-74-16,2 0-85 0,2 0-75 16,3 2-48-16,1-2-16 0,5 2-10 0,3 1-28 15,0 3-64-15,4 0-40 0,2 3 5 16,2 1 15-16,8 0 32 0,0 1 99 15</inkml:trace>
        <inkml:trace contextRef="#ctx0" brushRef="#br0" timeOffset="22981.3144">-1115 7015 226 0,'-6'-10'440'0,"-1"0"54"0,2-3 33 0,-2 1-54 15,1 0-141-15,1 1-80 0,-1-1 0 16,2 2 54-16,0 4 60 0,1-1 39 16,1 3 19-16,-1 0-21 0,0 2-73 0,2 2-100 15,-1 0-86-15,1 0-46 0,1 3-11 16,1 2 6-16,-1 4 10 0,3 2 8 15,-2 3-1-15,1 1-9 0,1 4-22 0,-1 2-26 16,2 1-20-16,1 4-14 0,-1 2-9 16,1 1-22-16,1 1-44 0,-1-2-100 15,3 1-181-15,1-3-130 0,0-1-289 16,1-1-172-16,-2-5-58 0,-1-2 45 0,0-6 153 15,1-1 113-15,-1-3 283 0</inkml:trace>
        <inkml:trace contextRef="#ctx0" brushRef="#br0" timeOffset="22335.2775">-993 7687 198 0,'10'-7'476'15,"-1"4"50"-15,-2 0 33 0,-1 0 23 16,-2 2-215-16,0-1-96 0,0 4 26 16,0 2 51-16,2 0 46 0,-1 4 40 0,3 4 21 15,-1 3-27-15,3 4-92 0,-2 4-89 16,2 0-74-16,1 1-56 0,-3 1-48 15,0-1-27-15,2-1-16 0,-2 1-15 16,0-3-25-16,-1-1-46 0,0-4-87 0,-1-2-141 16,-2-6-134-16,-1-4-110 0,-2-4-228 15,-1-4-124-15,-1-6-2 0,-1-3 91 0,-1-3 109 16,1-4 102-16</inkml:trace>
      </inkml:traceGroup>
      <inkml:traceGroup>
        <inkml:annotationXML>
          <emma:emma xmlns:emma="http://www.w3.org/2003/04/emma" version="1.0">
            <emma:interpretation id="{5D9EF0EB-5427-4507-8A0D-8CEC505EBD9C}" emma:medium="tactile" emma:mode="ink">
              <msink:context xmlns:msink="http://schemas.microsoft.com/ink/2010/main" type="line" rotatedBoundingBox="8062,8560 16250,7153 16425,8168 8236,9575"/>
            </emma:interpretation>
          </emma:emma>
        </inkml:annotationXML>
        <inkml:traceGroup>
          <inkml:annotationXML>
            <emma:emma xmlns:emma="http://www.w3.org/2003/04/emma" version="1.0">
              <emma:interpretation id="{8A8095C1-3786-4F95-8AE0-67E77A4A290C}" emma:medium="tactile" emma:mode="ink">
                <msink:context xmlns:msink="http://schemas.microsoft.com/ink/2010/main" type="inkWord" rotatedBoundingBox="8108,8831 8987,8680 9108,9382 8229,9533"/>
              </emma:interpretation>
            </emma:emma>
          </inkml:annotationXML>
          <inkml:trace contextRef="#ctx0" brushRef="#br0" timeOffset="26252.5016">2485 6902 226 0,'-2'-8'474'0,"1"0"44"0,0-2 35 16,-1 3 21-16,1 1-153 0,-2 1-51 15,2 1-6-15,-1 2 11 0,1-1-3 0,0 2-27 16,-1 1-63-16,2 1-87 0,3 3-66 16,0 3-28-16,2 9-4 0,4 1 8 15,0 8 23-15,2 5 21 0,3 4 3 0,0 3-18 16,1 1-20-16,-1 1-23 0,-1 1-31 15,1 0-24-15,-2-2-14 0,-1 1-8 16,2-3-5-16,-4-3-2 0,0-3-5 16,-2-4-15-16,-1-3-35 0,0-5-74 0,-2-3-171 15,2-4-137-15,-1-7-140 0,1-4-254 16,-1-7-108-16,1-5-2 0,0-1 128 0,0-7 115 15,2 1 131-15</inkml:trace>
          <inkml:trace contextRef="#ctx0" brushRef="#br0" timeOffset="26566.5193">3117 6670 154 0,'10'-8'484'0,"-4"4"86"15,-1 0 81-15,-2 2 105 0,-2 1-117 16,1-2-89-16,-1 3-49 0,-1 0-51 16,0 0-54-16,1 4-68 0,2 2-65 0,3 6-59 15,2 1-44-15,3 7-25 0,1 5-19 16,2 5-30-16,1 5-26 0,0 3-16 15,0 4-11-15,0 3-6 0,1 1-7 16,-3 0-7-16,0-3-1 0,-2 2-9 0,-2-7-16 16,1-2-40-16,-2-4-67 0,-2-2-162 15,1-8-160-15,-1-3-117 0,1-5-211 0,0-6-149 16,3-6-32-16,-1-6 111 0,5-6 127 15,3-2 109-15,3-5 216 0</inkml:trace>
        </inkml:traceGroup>
        <inkml:traceGroup>
          <inkml:annotationXML>
            <emma:emma xmlns:emma="http://www.w3.org/2003/04/emma" version="1.0">
              <emma:interpretation id="{275EC065-8341-4F5C-AE30-90A3D526BF31}" emma:medium="tactile" emma:mode="ink">
                <msink:context xmlns:msink="http://schemas.microsoft.com/ink/2010/main" type="inkWord" rotatedBoundingBox="10159,8358 12203,8007 12317,8673 10274,9024"/>
              </emma:interpretation>
              <emma:one-of disjunction-type="recognition" id="oneOf5">
                <emma:interpretation id="interp9" emma:lang="" emma:confidence="1">
                  <emma:literal/>
                </emma:interpretation>
              </emma:one-of>
            </emma:emma>
          </inkml:annotationXML>
          <inkml:trace contextRef="#ctx0" brushRef="#br0" timeOffset="27575.5772">5327 6178 71 0,'4'0'430'0,"-1"0"60"0,0-1 34 16,0-1 5-16,-3 1-102 0,0-1-84 0,0 1-7 16,0-2 30-16,0 2 38 0,0 0 21 15,0 1-11-15,-2 0-56 0,2 0-94 0,0 1-84 16,2 3-58-16,-1 0-27 0,6 2 1 15,1 3 8-15,2 3 4 0,1 3 5 16,0 1-1-16,0 3-13 0,1 1-22 0,-1 2-19 16,0 1-12-16,0 2-5 0,-1-2-9 15,-2 4-7-15,2-3-7 0,-3 2 0 16,1-3-2-16,-3 1-3 0,1 0-5 0,-2-1 1 15,0 0-2-15,2-2-2 0,-4-1-3 16,2-1-5-16,-1-3-12 0,-1 0-26 16,0-2-64-16,1-1-130 0,1-2-175 15,0-3-109-15,3-3-190 0,-1-4-199 0,-1-2-57 16,1-2 67-16,-1-4 143 0,1 0 95 15,-4-1 192-15</inkml:trace>
          <inkml:trace contextRef="#ctx0" brushRef="#br0" timeOffset="28234.6148">6356 6245 332 0,'-7'-3'489'0,"0"0"43"0,0-1 50 15,-1 1 24-15,0 0-87 0,1 2-21 16,-1 1 9-16,-2 1 20 0,0 2-3 0,-1 1-62 15,2 1-116-15,-4 3-93 16,1 2-69-16,1 0-59 0,0 2-40 0,0 1-23 16,1 3-20-16,5-2-12 0,1 1-11 0,4 4-7 15,3 0-4-15,2 2-4 0,6 1-2 16,4 0-1-16,4 0-1 0,5-1-5 15,2-2-5-15,6-3-5 0,2-6-6 16,3-5-4-16,2-4-2 0,-2-5 3 0,-2-4 5 16,-3-5 6-16,-4-1 7 0,-6-6 7 15,-6-2 6-15,-5 0 5 0,-3-1 5 16,-6 1 4-16,-4 1 5 0,-5 1-2 0,-2 1 1 15,-5 1-3-15,-4 5-2 0,-2-2-4 16,-4 4-3-16,-1 1-6 0,2 1 0 16,0 2-7-16,1 3-8 0,4 0-13 15,1 2-31-15,5 0-46 0,2 1-80 0,3 1-135 16,3 0-137-16,3 1-78 0,2 1-42 15,5-1-94-15,3 0-129 0,5-1 26 16,3 0 86-16,3-1 57 0,1 0 57 0,2-2 133 16</inkml:trace>
          <inkml:trace contextRef="#ctx0" brushRef="#br0" timeOffset="27079.5489">4515 6322 147 0,'2'-8'499'0,"-2"4"101"16,0-2 113-16,-2 2 114 0,0 1-113 0,1 0-101 15,-2 2-78-15,2 1-79 0,1 1-86 16,0 5-88-16,0 4-73 0,2 3-54 15,3 6-29-15,0 4-11 0,1 7-15 16,0 4-15-16,1 2-13 0,2 3-10 0,-3 2-7 16,0 0-8-16,1-1-11 0,-2-1-8 15,-1-1-9-15,2-1-7 0,1-1-6 16,-2-4-6-16,2-2-13 0,-1-2-16 0,-1-4-34 15,1-4-51-15,1-3-111 0,-1-3-184 16,5-6-109-16,0-4-136 0,3-6-219 16,3-2-82-16,-1-6 41 0,2 0 149 0,0-3 98 15,0-3 142-15</inkml:trace>
        </inkml:traceGroup>
        <inkml:traceGroup>
          <inkml:annotationXML>
            <emma:emma xmlns:emma="http://www.w3.org/2003/04/emma" version="1.0">
              <emma:interpretation id="{A4F6F63D-C2A6-4E26-9463-E0D0A1DD0102}" emma:medium="tactile" emma:mode="ink">
                <msink:context xmlns:msink="http://schemas.microsoft.com/ink/2010/main" type="inkWord" rotatedBoundingBox="12959,7718 16250,7153 16425,8168 13133,8734"/>
              </emma:interpretation>
              <emma:one-of disjunction-type="recognition" id="oneOf6">
                <emma:interpretation id="interp10" emma:lang="" emma:confidence="0">
                  <emma:literal>of</emma:literal>
                </emma:interpretation>
                <emma:interpretation id="interp11" emma:lang="" emma:confidence="0">
                  <emma:literal>uh</emma:literal>
                </emma:interpretation>
                <emma:interpretation id="interp12" emma:lang="" emma:confidence="0">
                  <emma:literal>up</emma:literal>
                </emma:interpretation>
                <emma:interpretation id="interp13" emma:lang="" emma:confidence="0">
                  <emma:literal>oh</emma:literal>
                </emma:interpretation>
                <emma:interpretation id="interp14" emma:lang="" emma:confidence="0">
                  <emma:literal>us</emma:literal>
                </emma:interpretation>
              </emma:one-of>
            </emma:emma>
          </inkml:annotationXML>
          <inkml:trace contextRef="#ctx0" brushRef="#br0" timeOffset="31386.7952">9696 5410 178 0,'2'-6'480'16,"-2"4"52"-16,-3 0 28 0,1 4 21 15,0 0-145-15,-1 4-14 0,-3 5 17 0,1 3 27 16,-1 4 27-16,0 2 19 0,0 3-62 0,-1-1-130 15,3 3-100-15,-1 1-75 16,2 3-53-16,3 1-34 0,0-2-22 0,4 2-13 16,1-2-10-16,2-2-6 0,2-3-2 15,2-1-5-15,1-2-1 0,3-6-1 0,3-1 1 16,3-5-2-16,5-5-2 0,3-6 4 15,4-1 1-15,2-5 1 0,0-6 1 16,1 0 3-16,-6-3 7 0,-4 1 6 0,-3-1 11 16,-6 1 8-16,-3 0 10 0,-5-1 7 15,-3 2 2-15,-5-3-3 0,-2 2-9 16,-3 1-8-16,-5-2-10 0,0 2-10 0,-2 1-10 15,0 0-13-15,-2 2-15 0,4 0-22 16,-1 2-35-16,2 0-63 0,1 1-141 16,1 2-164-16,5-2-103 0,2-1-197 15,4-1-169-15,3-1-44 0,3 0 87 0,3 0 141 16,1 0 100-16,3 0 211 0</inkml:trace>
          <inkml:trace contextRef="#ctx0" brushRef="#br0" timeOffset="31598.8074">10454 5126 105 0,'8'-7'481'15,"-5"3"74"-15,0 2 52 0,-3-1 56 16,1 3-62-16,-1 3-70 0,3 3-20 16,0 4-1-16,2 3-5 0,3 9-30 0,3 4-94 15,2 7-111-15,5 2-88 0,-1 7-72 16,5 3-44-16,0 6-24 0,0 4-24 15,0 3-33-15,0 6-60 0,-2-1-161 16,-1 3-181-16,-4-1-252 0,-3-2-235 0,-2 0-105 16,-3-4-13-16,-2-4 122 0,-2-2 161 15,-1-6 240-15</inkml:trace>
          <inkml:trace contextRef="#ctx0" brushRef="#br0" timeOffset="30224.7288">7331 5809 119 0,'3'-6'403'16,"-1"0"54"-16,0-2 36 0,-2 4-7 0,1-3-151 16,1 2-111-16,-2-1-69 0,0 2-42 15,0 2-19-15,0-1-11 0,0 2-10 0,0 0-9 16,0 0-7-16,1-1-11 0,2 4-4 15,1 0 19-15,1 2 78 0,2 2 67 16,3 3 56-16,-1 2 51 0,1 3 34 16,1 3 23-16,0 5-45 0,0 2-42 0,1 6-40 15,-1 5-43-15,0 2-40 0,0 1-50 16,-1 1-38-16,-2-2-24 0,-1-1-18 0,1-2-10 15,-2-3-7-15,1-1-4 16,-2-2-2-16,2-1-7 0,-1-5-26 0,1 0-44 16,-2-6-123-16,2-3-173 0,0-3-115 15,1-5-195-15,-1-5-196 0,4-5-74 0,-1-5 60 16,2 0 137-16,0-3 98 0,3-3 190 15</inkml:trace>
          <inkml:trace contextRef="#ctx0" brushRef="#br0" timeOffset="30741.7583">8086 5683 15 0,'0'-2'435'0,"-1"2"63"0,-1-1 46 16,-1 1 55-16,1-1-27 0,0 1-84 15,-2 0-26-15,0 0-2 0,1 0-5 16,-1 1-22-16,1 2-73 0,-2 3-75 16,1 1-62-16,-2 3-41 0,1 2-28 0,-1 4-23 15,2 3-24-15,1 1-28 0,2 4-21 16,4 2-17-16,2 3-12 0,4 2-10 15,3 0-11-15,2 1-3 0,2 0-4 16,2-5 1-16,1-2-1 0,2-5 2 0,2-4-2 16,2-2-3-16,1-5-8 0,3-6-4 15,0-4-6-15,0-4-1 0,-3-5 1 0,-1-5 2 16,-5-5 6-16,-5-4 5 0,-5-2 5 15,-4-5 2-15,-5-1 5 0,-4-2 3 16,-4 3 5-16,-2 1 3 0,-4 3 3 16,-2 3 2-16,-3 3 0 0,-1 2-2 0,-2 4-4 15,2 2-4-15,1 5-5 0,0 3-7 16,3 0-23-16,2 4-31 0,2 1-54 15,1 2-91-15,4 2-160 0,6 0-118 16,3-1-59-16,4 1-105 0,5-2-177 0,4-2-28 16,4-2 94-16,1 1 90 0,2-3 57 15,1-1 127-15</inkml:trace>
          <inkml:trace contextRef="#ctx0" brushRef="#br0" timeOffset="30980.772">8751 5457 90 0,'9'-3'455'0,"-7"3"55"0,1 0 28 0,0 0 16 15,-2 1-161-15,1 2-170 0,0 2-70 16,3 1 6-16,0 5 93 0,3 5 62 16,2 2 35-16,2 3 16 0,1 3-1 0,2 2-26 15,-1 3-101-15,2 2-66 0,1 3-38 16,0-2-28-16,0-1-27 0,-2 0-33 15,2-1-31-15,-1-3-51 0,-1 0-111 16,3-2-154-16,0-2-94 0,3-5-155 0,1-6-224 16,1-2-84-16,0-5 37 0,5-5 114 15,-1-4 75-15,4-3 143 0</inkml:trace>
        </inkml:traceGroup>
      </inkml:traceGroup>
    </inkml:traceGroup>
    <inkml:traceGroup>
      <inkml:annotationXML>
        <emma:emma xmlns:emma="http://www.w3.org/2003/04/emma" version="1.0">
          <emma:interpretation id="{2CC4A984-CFB7-47E8-8616-B294040DE9DB}" emma:medium="tactile" emma:mode="ink">
            <msink:context xmlns:msink="http://schemas.microsoft.com/ink/2010/main" type="paragraph" rotatedBoundingBox="4105,10257 31672,7068 31907,9105 4340,1229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9FBCD4D-473C-41D1-ABB5-5D19EB21E566}" emma:medium="tactile" emma:mode="ink">
              <msink:context xmlns:msink="http://schemas.microsoft.com/ink/2010/main" type="line" rotatedBoundingBox="4105,10257 31672,7068 31907,9105 4340,12294"/>
            </emma:interpretation>
          </emma:emma>
        </inkml:annotationXML>
        <inkml:traceGroup>
          <inkml:annotationXML>
            <emma:emma xmlns:emma="http://www.w3.org/2003/04/emma" version="1.0">
              <emma:interpretation id="{CFE436D3-DDAD-49A3-A910-E155915C6B0A}" emma:medium="tactile" emma:mode="ink">
                <msink:context xmlns:msink="http://schemas.microsoft.com/ink/2010/main" type="inkWord" rotatedBoundingBox="4183,10935 5695,10760 5816,11798 4303,11973"/>
              </emma:interpretation>
              <emma:one-of disjunction-type="recognition" id="oneOf7">
                <emma:interpretation id="interp15" emma:lang="" emma:confidence="1">
                  <emma:literal/>
                </emma:interpretation>
              </emma:one-of>
            </emma:emma>
          </inkml:annotationXML>
          <inkml:trace contextRef="#ctx0" brushRef="#br0" timeOffset="24668.411">-436 9455 416 0,'4'-5'494'0,"0"2"33"16,-1 1 18-16,1 1-98 0,-1 2-194 16,2 5-98-16,2 4-15 0,1 2 29 15,2 8 56-15,0-1 40 0,-1 5 31 0,2 1 5 16,0 0-31-16,0 1-48 0,-1 2-68 15,0-2-46-15,1-1-40 0,-3-1-41 16,0-5-87-16,-1 0-118 0,-2-4-91 16,1-5-98-16,-3-5-178 0,-3-5-164 0,-2-4-27 15,1-2 54-15,-2-5 57 0,2-5 79 16</inkml:trace>
          <inkml:trace contextRef="#ctx0" brushRef="#br0" timeOffset="25095.4354">-510 8978 157 0,'-2'-20'473'0,"1"3"54"0,2-1 45 0,1-1 63 15,-1 2-111-15,2 0-65 0,0 1-12 0,1 1 1 16,3-1-2-16,2 2-36 16,2 0-85-16,3 2-90 0,1 0-70 0,2 3-52 15,2 0-34-15,0 3-20 0,-1 2-17 16,0 3-10-16,-2 1-7 0,-1 1-5 0,-1 3-4 15,-3 2-7-15,-1 4 2 0,-3 1-2 16,-3 6-1-16,-3 4-1 0,-1 3 0 16,-4 5 0-16,-4 3-2 0,0-1-1 0,-3 1-1 15,0-3-2-15,1-5 2 0,0-2 3 16,3-6 8-16,2-3 12 0,2-3 10 15,0 0 9-15,1-4 1 0,2-4-1 0,0-1-8 16,4-2-11-16,3-1-14 0,2-1-15 16,4 0-12-16,5-3-27 0,1 2-44 15,4 0-95-15,3 0-176 0,5-1-110 16,2 1-94-16,0-1-166 0,1 0-144 0,3 0-6 15,-1-1 126-15,2-1 89 0,0 1 87 16,-3-1 182-16</inkml:trace>
          <inkml:trace contextRef="#ctx0" brushRef="#br0" timeOffset="24160.3819">-990 9223 331 0,'7'-1'461'0,"-2"-2"42"16,2 1 27-16,-1-2-87 0,-2 0-152 16,1 1-91-16,-2-3-20 0,1 2 43 15,-1-2 69-15,-2 3 66 0,1-2 49 16,-2 0 22-16,-2 1-11 0,1-1-59 0,-1 1-72 15,0 0-70-15,-2-1-55 0,-1-1-40 0,0 2-34 16,-2-2-24-16,0-1-20 16,-4-2-13-16,-1 5-9 0,-2-3-8 0,-1 0-4 15,-2 0-5-15,0 1-1 0,-3 1-3 16,0 2-2-16,-1-1 0 0,0 4 0 0,1 0 2 15,-1 2-3-15,2 2 0 0,0 2 1 16,-2 3-1-16,2 3 0 0,-1 4-1 16,3 1 1-16,-1 3 1 0,0 1 0 0,3 1-1 15,2 2 0-15,1 0 0 0,1-1 2 16,3-1-1-16,2-1-2 0,1-3 3 15,2-2 0-15,2 0-1 0,1-4-1 0,2-1 0 16,2-1 2-16,3-2 2 0,2-3 1 16,3 0 0-16,0-3 0 0,6 0 1 15,1-2 0-15,3 0-3 0,2-3 1 0,3 0-2 16,4-1 2-16,2 0-5 0,1 2 0 15,0-2 0-15,2 2 0 0,-1 2 3 16,-1 2-4-16,-1 0 3 0,-3 2 1 16,-2 1 0-16,-5 1 1 0,-4 3 3 0,-2-2 3 15,-6 3 7-15,-4 2 0 0,-5 2 3 16,-4 4-1-16,-5-1 0 0,-6 2-4 0,-3-2-5 15,-3 1-5-15,-3-1-4 0,-3-1-10 16,0 0-16-16,-2-4-21 0,-1 1-29 16,1-6-54-16,2 0-85 0,1-4-109 0,4-2-87 15,1-2-57-15,1 0-15 0,5-5 3 16,4 0-14-16,-1 2-27 0,3-2-44 15,2 3 2-15,1-2 5 0,4 0 29 0,2 0 91 16</inkml:trace>
        </inkml:traceGroup>
        <inkml:traceGroup>
          <inkml:annotationXML>
            <emma:emma xmlns:emma="http://www.w3.org/2003/04/emma" version="1.0">
              <emma:interpretation id="{D7375EEE-C0F9-467A-BF9B-B47EAF374EEA}" emma:medium="tactile" emma:mode="ink">
                <msink:context xmlns:msink="http://schemas.microsoft.com/ink/2010/main" type="inkWord" rotatedBoundingBox="8572,10543 8807,10515 8912,11422 8677,11449"/>
              </emma:interpretation>
              <emma:one-of disjunction-type="recognition" id="oneOf8">
                <emma:interpretation id="interp16" emma:lang="" emma:confidence="1">
                  <emma:literal/>
                </emma:interpretation>
              </emma:one-of>
            </emma:emma>
          </inkml:annotationXML>
          <inkml:trace contextRef="#ctx0" brushRef="#br0" timeOffset="37131.1236">2925 8479 107 0,'0'1'351'0,"0"0"52"0,0 0 31 0,0-1-44 16,0 0-77-16,0 0-83 0,0 0-55 16,0-1-41-16,0 1-32 0,0-1-19 15,0 0-22-15,0 1-15 0,0-1-14 0,-1 1-9 16,-1 0-3-16,2 0-7 0,-1 0 3 15,1 0 2-15,0 0 6 0,0 0 4 16,-2 0 4-16,1 0 4 0,1 0-3 0,0 1-4 16,0-1-5-16,0 1-7 0,0 0-6 15,0 0-4-15,3 3 0 0,0 2 21 16,1 0 31-16,3 4 37 0,-1 3 44 15,3 6 85-15,-1 4 71 0,2 2 41 0,-1 8 12 16,1 5-10-16,-1 2-24 0,1 7-69 16,0 4-63-16,-1 1-58 0,1 2-39 0,-2-2-25 15,2-4-13-15,-3 0-9 0,1-6-3 16,0-3-4-16,-1-4 1 0,0-4-1 15,1-2-6-15,-2-4-4 0,1-3-6 16,-3-2-3-16,1-4 0 0,1-3-3 0,-2-1-3 16,-1-3-2-16,-1-2 0 0,1-1-2 15,0-2-8-15,-2 2-6 0,-1-6-13 0,2 3-23 16,-1-3-39-16,2-1-106 15,2-4-143-15,1-2-104 0,2-6-61 0,0-4-118 16,0-4-185-16,2-3-11 0,-2-5 83 16,2-1 75-16,1-3 58 0,1 0 130 0</inkml:trace>
        </inkml:traceGroup>
        <inkml:traceGroup>
          <inkml:annotationXML>
            <emma:emma xmlns:emma="http://www.w3.org/2003/04/emma" version="1.0">
              <emma:interpretation id="{9B6232AC-CC30-43D0-AF6E-12A920F65947}" emma:medium="tactile" emma:mode="ink">
                <msink:context xmlns:msink="http://schemas.microsoft.com/ink/2010/main" type="inkWord" rotatedBoundingBox="9675,10272 9923,10243 10026,11138 9779,11167"/>
              </emma:interpretation>
              <emma:one-of disjunction-type="recognition" id="oneOf9">
                <emma:interpretation id="interp17" emma:lang="" emma:confidence="1">
                  <emma:literal/>
                </emma:interpretation>
              </emma:one-of>
            </emma:emma>
          </inkml:annotationXML>
          <inkml:trace contextRef="#ctx0" brushRef="#br0" timeOffset="37680.1552">4047 8231 359 0,'-3'-2'457'16,"1"0"45"-16,0 0 12 0,-1-1-90 0,2-1-133 16,0 1-88-16,-2 1-30 0,2 0 16 15,-2 0 35-15,1 2 31 0,1-2 20 16,0 2-5-16,-1 0-33 0,2 0-54 15,-1 2-63-15,1 0-43 0,1 2-9 0,2 2 26 16,3 5 45-16,0 5 38 0,4 6 33 16,0 5 16-16,1 4-7 0,1 6-36 0,2 3-45 15,0 6-37-15,1 5-32 0,0 3-17 16,1 4-17-16,-1-1-10 0,1-1-10 15,-3-2-4-15,0-3-3 0,-2-5-1 16,0-4-2-16,-2-4 0 0,-2-9 1 0,1-3-1 16,-2-3-2-16,-1-7 0 0,0 0 1 15,-1-8 0-15,-2-2-8 0,0-4-13 0,-1-6-18 16,2-2-27-16,-2-4-49 0,1-6-82 15,-1 3-133-15,2-3-108 0,1 0-62 16,0-3-80-16,0-1-120 0,2-2-86 16,-1 1 48-16,3 1 74 0,3-2 53 0,2 1 94 15</inkml:trace>
        </inkml:traceGroup>
        <inkml:traceGroup>
          <inkml:annotationXML>
            <emma:emma xmlns:emma="http://www.w3.org/2003/04/emma" version="1.0">
              <emma:interpretation id="{34E741F7-6F04-4D54-9066-AF27AD06A922}" emma:medium="tactile" emma:mode="ink">
                <msink:context xmlns:msink="http://schemas.microsoft.com/ink/2010/main" type="inkWord" rotatedBoundingBox="10869,10077 12328,9908 12432,10805 10973,10974"/>
              </emma:interpretation>
              <emma:one-of disjunction-type="recognition" id="oneOf10">
                <emma:interpretation id="interp18" emma:lang="" emma:confidence="1">
                  <emma:literal/>
                </emma:interpretation>
              </emma:one-of>
            </emma:emma>
          </inkml:annotationXML>
          <inkml:trace contextRef="#ctx0" brushRef="#br0" timeOffset="38291.1899">5224 8097 28 0,'8'-8'404'0,"1"0"63"0,-2-1 40 16,-1 2 7-16,0-2-117 0,-2 1-126 15,0 2-54-15,0-1 36 0,-2 0 69 16,0 1 70-16,1 2 55 0,0 0 27 0,-2 0-14 16,1 2-75-16,-2 0-96 0,1 1-85 15,0 0-65-15,1 2-42 0,1 0-30 16,2 5-17-16,2 3-4 0,3 5 4 15,3 5 8-15,4 4 3 0,2 6 6 0,0 5 4 16,2 2 2-16,0 3-3 0,1 2-8 16,0 4-6-16,1 1-6 0,0 1-7 0,-1 2-6 15,-1-4-6-15,-2 0-2 0,-1-2-4 16,0-1-4-16,-3-7-2 0,-3 1 0 15,1-5-4-15,-2-2-5 0,-3-4-3 16,0-4 0-16,-2-3-3 0,-1-3-2 0,-1-3-1 16,-1-3-1-16,0 0-5 0,-2-5-14 15,2-2-18-15,-3-1-27 0,1-2-38 0,1-1-60 16,1-2-145-16,-2-4-172 15,4 0-99-15,1-5-154 0,2-1-193 0,0-2-64 16,2-2 83-16,0 1 151 0,1-5 98 16,2 0 170-16</inkml:trace>
          <inkml:trace contextRef="#ctx0" brushRef="#br0" timeOffset="38799.2192">6217 8086 152 0,'7'-11'464'16,"-2"3"49"-16,0 2 32 0,-3 0 32 15,1 2-176-15,0 3-102 0,-3-1-9 16,0 2 25-16,-2 0 39 0,1 0 34 0,-2 4 14 15,2 3-13-15,0 3-40 0,1 2-50 16,-3 4-54-16,1 3-47 0,0 2-44 16,-2 0-38-16,1 3-31 0,1-1-20 0,1 0-13 15,2-1-11-15,2 4-8 0,4-3-10 16,3-1-4-16,2 1-7 0,5-1-3 15,0-2-3-15,5-3-1 0,3-3 2 16,4-2 0-16,3-4-1 0,1-2-1 0,2-4-1 16,1-3-1-16,0-2-2 0,-2-1-1 15,-1-6 0-15,-2 0 0 0,-5-3 0 16,-3-1 1-16,-4-4 2 0,-5 0 2 15,-4 1-1-15,-6-5 3 0,-4 0 0 0,-7-1 5 16,-4 0 1-16,-6-2 3 0,-3 1 3 16,-2 2 0-16,-3 0 3 0,0 2-3 0,1 2-2 15,0 2-5-15,2 2-3 0,2 1-3 16,0 4-6-16,2-1-6 0,3 4-9 15,0 0-10-15,3 2-15 0,1 2-26 16,0 0-34-16,3 0-48 0,-1 2-87 0,2 0-150 16,3 0-113-16,0 0-65 0,1-1-132 15,3 1-158-15,2-1-15 0,2-1 101 16,1 0 96-16,6-2 75 0,3 0 160 0</inkml:trace>
        </inkml:traceGroup>
        <inkml:traceGroup>
          <inkml:annotationXML>
            <emma:emma xmlns:emma="http://www.w3.org/2003/04/emma" version="1.0">
              <emma:interpretation id="{17CC984E-4D62-4E64-BF22-BA4480FB399F}" emma:medium="tactile" emma:mode="ink">
                <msink:context xmlns:msink="http://schemas.microsoft.com/ink/2010/main" type="inkWord" rotatedBoundingBox="13027,9649 13835,9556 13927,10344 13118,10438"/>
              </emma:interpretation>
              <emma:one-of disjunction-type="recognition" id="oneOf11">
                <emma:interpretation id="interp19" emma:lang="" emma:confidence="1">
                  <emma:literal/>
                </emma:interpretation>
              </emma:one-of>
            </emma:emma>
          </inkml:annotationXML>
          <inkml:trace contextRef="#ctx0" brushRef="#br0" timeOffset="39407.254">7950 7639 412 0,'3'-14'495'0,"-1"2"38"16,0 4 22-16,-1 0-94 0,-1 5-179 16,3 0-33-16,1 3 83 0,1 5 86 15,2 3 59-15,2 4 42 0,0 5 13 0,2 5-57 16,2 3-132-16,-1 6-109 0,3 3-72 15,-1 4-52-15,0 1-36 0,1 2-24 0,-2 0-18 16,1 1-16-16,-1 1-17 0,0-4-18 16,0-1-29-16,-1-4-47 0,-1-3-98 15,1-5-178-15,1-5-121 0,-4-4-247 16,0-3-179-16,-1-8-66 0,-1-6 40 0,1-6 149 15,0-5 114-15,1-4 250 0</inkml:trace>
          <inkml:trace contextRef="#ctx0" brushRef="#br0" timeOffset="39181.2409">7379 7639 203 0,'7'-10'496'0,"0"0"81"15,-2 2 99-15,-2 1 129 0,0 0-132 0,-2 2-62 16,1 1-34-16,-2 1-43 0,0 2-72 15,-2-1-112-15,2 1-106 0,0 2-85 16,3 2-56-16,1 4-26 0,3 3-11 16,1 5-1-16,3 7 11 0,3 4 13 0,1 3 7 15,3 6-3-15,1 5-3 0,3 3-9 16,-1 0-14-16,1 6-15 0,-2 1-12 15,2 0-12-15,-2 0-8 0,0-4-7 0,-3-2-6 16,1-6-7-16,-3-2-8 0,-3-6-19 16,1-4-25-16,-2-5-32 0,-3-2-42 15,-1-6-51-15,0-5-122 0,1-5-178 0,1-6-96 16,1-7-173-16,0-6-184 0,-1-5-64 15,1-7 63-15,-2-3 163 0,-1-3 100 16,1-4 196-16</inkml:trace>
        </inkml:traceGroup>
        <inkml:traceGroup>
          <inkml:annotationXML>
            <emma:emma xmlns:emma="http://www.w3.org/2003/04/emma" version="1.0">
              <emma:interpretation id="{9A320E09-ADE0-49E0-9BC8-752165C8666C}" emma:medium="tactile" emma:mode="ink">
                <msink:context xmlns:msink="http://schemas.microsoft.com/ink/2010/main" type="inkWord" rotatedBoundingBox="14396,9066 17080,8756 17215,9922 14530,10232"/>
              </emma:interpretation>
              <emma:one-of disjunction-type="recognition" id="oneOf12">
                <emma:interpretation id="interp20" emma:lang="" emma:confidence="1">
                  <emma:literal/>
                </emma:interpretation>
              </emma:one-of>
            </emma:emma>
          </inkml:annotationXML>
          <inkml:trace contextRef="#ctx0" brushRef="#br0" timeOffset="40238.3015">9535 7314 26 0,'14'-3'446'16,"-4"1"70"-16,-3 1 40 0,-1 1 28 0,-1 1-54 15,0 3-56-15,1 1 19 0,-1 4 28 16,2 4 17-16,0 5 9 0,2 3-45 16,2 4-124-16,5 6-113 0,0 3-87 15,2 4-47-15,3 1-33 0,-2 1-27 0,3 1-20 16,-2 0-18-16,1-1-13 0,-2 0-18 15,-1 0-18-15,0-2-28 0,0-3-55 0,-3-3-115 16,0-5-198-16,2-4-124 0,1-5-262 16,0-8-170-16,1-6-51 0,1-8 58 15,1-6 170-15,2-5 118 0,1-3 267 16</inkml:trace>
          <inkml:trace contextRef="#ctx0" brushRef="#br0" timeOffset="40669.3262">10553 7268 217 0,'3'-11'580'16,"-2"4"153"-16,-1-1 128 0,0 2 107 15,-3 0-157-15,1 3-121 0,-1 0-132 0,-1 3-134 16,0 0-119-16,-1 0-94 0,-1 6-70 15,-1 0-42-15,-2 5-19 0,0 3-4 0,-1 3 2 16,-2 6-3-16,1 0-2 0,1 6-4 16,1 1-9-16,2 1-9 0,3 1-10 15,2 0-8-15,2 0-7 0,4-2-10 16,5-2-5-16,0-2-3 0,6-3-3 0,3-4-2 15,3-2 1-15,4-4-2 0,3-5 0 16,5-6-5-16,5-4-4 0,0-5-2 16,2-5-4-16,-2-4 1 0,-3-1 4 0,-5-4 6 15,-7-2 4-15,-3-3 5 0,-8-1 6 16,-6-1 3-16,-6 0 3 0,-5 1-1 15,-6 3 1-15,-4 1 1 0,-4 3-6 16,-4 2-4-16,-3 4-3 0,-5 0-3 0,1 4-4 16,0 2-7-16,2 1-11 0,2 4-17 15,3-3-27-15,4 6-56 0,2-3-81 16,5 2-187-16,5-1-156 0,1-2-202 0,6-2-220 15,4-1-77-15,6-4 13 0,7 0 157 16,5-5 145-16,2 2 209 0</inkml:trace>
          <inkml:trace contextRef="#ctx0" brushRef="#br0" timeOffset="40884.3385">11022 6776 204 0,'7'-16'499'0,"-2"7"72"16,1 2 64-16,-3 1 91 0,-2 4-128 15,3 1-28-15,0 3-9 0,3 5-11 16,3 3-17-16,1 6-51 0,4 6-76 0,4 4-102 15,4 7-76-15,5 6-51 0,2 6-40 16,5 6-37-16,2 6-37 0,0 4-36 16,0 1-34-16,-3 2-44 0,-2 5-72 0,-5 2-227 15,-2-1-208-15,-4-3-342 0,-3 1-170 16,-5-4-64-16,-2-3 12 0,0-4 195 15,0-4 193-15,5-6 344 0</inkml:trace>
          <inkml:trace contextRef="#ctx0" brushRef="#br0" timeOffset="39988.2872">9016 7497 168 0,'1'-2'505'0,"-1"2"103"0,-1-1 108 16,-2 1 118-16,-3-1-119 0,2 1-82 0,-3 1-65 15,-1 1-63-15,-3 3-83 0,-3 1-97 16,-1 4-89-16,0 3-68 0,-2 3-49 0,1 3-31 16,1 1-21-16,0 5-15 0,1 1-12 15,3 4-12-15,3 1-7 0,2 1-7 16,5 2-5-16,4-1-6 0,2 0 0 15,6-1 0-15,4 0 0 0,6-3 0 0,4-3 1 16,4-4 0-16,2-7-1 0,5-5-3 16,1-6-3-16,2-7-2 0,-1-4-2 15,-1-9 1-15,-1-2-1 0,-6-4 2 16,-5-5 7-16,-4-1 7 0,-6-2 8 0,-6-1 9 15,-5-2 8-15,-4 2 7 0,-6 1 3 16,-5 1 2-16,-3 3-7 0,-4 3-6 0,-3 1-9 16,-1 5-7-16,0 1-9 0,0 2-9 15,2 3-15-15,-1 1-16 0,3 1-20 16,3 4-32-16,3 0-41 0,1 3-58 15,2-1-148-15,4 1-146 0,2 0-74 0,5-2-67 16,0 0-134-16,5-2-121 0,3 0 62 16,2-1 108-16,3 1 68 0,5-3 83 0</inkml:trace>
        </inkml:traceGroup>
        <inkml:traceGroup>
          <inkml:annotationXML>
            <emma:emma xmlns:emma="http://www.w3.org/2003/04/emma" version="1.0">
              <emma:interpretation id="{EF951C83-2366-41D8-9CCA-DCAC346EAF3A}" emma:medium="tactile" emma:mode="ink">
                <msink:context xmlns:msink="http://schemas.microsoft.com/ink/2010/main" type="inkWord" rotatedBoundingBox="20804,8861 23880,8505 24055,10013 20979,10369">
                  <msink:destinationLink direction="with" ref="{A51A8BB5-B58D-4654-AE21-971FA757C953}"/>
                </msink:context>
              </emma:interpretation>
              <emma:one-of disjunction-type="recognition" id="oneOf13">
                <emma:interpretation id="interp21" emma:lang="" emma:confidence="1">
                  <emma:literal/>
                </emma:interpretation>
              </emma:one-of>
            </emma:emma>
          </inkml:annotationXML>
          <inkml:trace contextRef="#ctx0" brushRef="#br0" timeOffset="152324.7125">16758 6975 31 0,'0'-2'441'16,"0"2"64"-16,-2 0 44 0,1 0 47 16,0 0-59-16,-1 0-95 0,1 0-28 15,-1 1-3-15,0 0 3 0,0 0-4 16,0 2-35-16,-1 2-62 0,-3 3-57 0,2 0-45 15,-1 4-41-15,-1 0-38 0,-1 3-39 16,2 3-35-16,-1 0-23 0,1 1-15 16,1 1-7-16,2 1-6 0,2 0-3 0,3-1-3 15,3-1-2-15,2-2-2 0,4-1 1 16,6-3-2-16,3-3 2 0,1-4-1 15,2-4 0-15,1-3 2 0,0-3-1 0,-2-2 2 16,-2-2 0-16,-5-2 2 0,-2-3 5 16,-3-1 4-16,-4 2 3 0,-4-3 2 15,-2 2 3-15,-3 1 1 0,-4-2-2 0,-4 3-4 16,-2-1-3-16,-2 0-1 0,-2 1-6 15,-1 1-3-15,-1 2-6 0,0-2-11 16,1 4-31-16,1 2-51 0,3-2-98 16,2 2-151-16,2 2-113 0,5-2-65 0,3 2-61 15,2 0-117-15,3-1-73 0,5 2 59 16,0 0 71-16,6 1 50 0,2-2 78 0</inkml:trace>
          <inkml:trace contextRef="#ctx0" brushRef="#br0" timeOffset="152760.7374">17092 6953 282 0,'8'1'488'15,"0"0"38"-15,-2 1 29 0,-1 1 46 16,1 1-96-16,-1 5-11 0,1 0 19 16,-1 3 26-16,1 2 17 0,-1-1-50 0,1 3-129 15,1 0-109-15,0 2-78 0,1 0-59 16,0-1-36-16,-1 1-24 0,0-4-19 0,0 1-16 15,-2 1-12-15,-2-6-11 16,0 2-5-16,0-5-3 0,-2 1-1 0,0-3-2 16,-1 1-1-16,0-3 2 0,-1-3-2 15,-3 0-5-15,0-3-2 0,-3-6-3 0,0-1-2 16,0-5-2-16,-1-2-6 0,1-3 2 15,0-2-1-15,3-4-3 0,1 1-1 16,3-1 1-16,3 3 3 0,2 1 2 0,5 2 2 16,2 4 5-16,2 3 3 0,4 4-1 15,3 2 1-15,1 7 0 0,1 0 3 16,0 6 3-16,2 2 1 0,-1 2 5 0,-1 5 2 15,0 1 2-15,-1 4 1 0,0 1 0 16,-4-1-1-16,-1 3-4 0,-5-1-5 16,-1-2-11-16,-3 0-24 0,-4-1-64 15,1-1-144-15,-4-6-172 0,0-2-113 0,-3-5-203 16,-3-4-183-16,3-3-50 0,-2-2 85 15,4-2 143-15,0-3 100 0,2 0 203 16</inkml:trace>
          <inkml:trace contextRef="#ctx0" brushRef="#br0" timeOffset="153053.7542">17749 7101 231 0,'7'3'458'0,"1"1"48"0,1-4 28 0,-1 0-36 15,0-2-153-15,2-2-109 0,-1 0-49 16,2-5-15-16,0-1 13 0,2-3 33 0,-1-3 25 15,0-1 13-15,1-2 7 0,-2-1 16 16,-3 0 10-16,-1 0-12 0,-2 3-15 16,-2-1-13-16,-3 2-23 0,0 1-36 15,-3 3-41-15,1 0-36 0,-1 5-32 0,-3 1-29 16,0 3-17-16,-1 3-14 0,-3 4-10 15,-2 3-6-15,-1 6-3 0,2 1-1 16,-1 7-1-16,2-1 1 0,1 6 1 0,0-1-2 16,4 2-6-16,1 1-18 0,4-1-29 15,3-2-52-15,3-2-103 0,4-5-142 0,2-3-112 16,9-4-63-16,2-7-123 0,5-5-168 15,4-5-15-15,-1-6 82 0,2 1 86 16,-1-4 63-16,-2-2 143 0</inkml:trace>
          <inkml:trace contextRef="#ctx0" brushRef="#br0" timeOffset="151076.6411">15484 7218 151 0,'-7'0'411'0,"1"-1"60"0,0-2 39 15,2 2-27-15,1 0-135 0,0 0-99 16,1 1-51-16,0-3-13 0,1 2 25 0,1 0 60 15,0-3 50-15,3 0 38 0,-1 1 15 16,4-3-9-16,1-1-33 0,2 0-64 16,0 1-46-16,0-2-40 0,4 2-39 0,-1 1-30 15,0 0-27-15,4 1-18 0,-3 0-23 16,2 2-16-16,1 1-10 0,-1 1-6 15,-2 2-3-15,1-1-4 0,-3 4 2 16,-1 0-3-16,-2 1 0 0,-1 0-1 0,-3 4 1 16,-3 0-1-16,-1 3-2 0,-4 1 0 15,-1 2 2-15,-2 2-1 0,-3-1 0 0,1 4-1 16,-1-1 0-16,-1 0 0 0,0-2-1 15,1 0-1-15,2-3 1 0,1-3 1 16,2 0 0-16,-1-4 1 0,4-2 2 16,0-2 0-16,2-2 0 0,2-1 2 0,0-4-3 15,4 0 2-15,1-4-1 0,1 0-1 16,3-3 0-16,1 0-2 0,2 2 0 15,1-2-1-15,0 2 2 0,2 2-2 0,-2 0 0 16,1 6 1-16,1 0 4 0,-2 4 6 16,0 2 4-16,-1 4 6 0,-3 1 5 15,-1 0 1-15,-5 2 0 0,-2 3-2 0,-6 0-4 16,-2-3-4-16,-4 3-4 0,-4 0-3 15,-4-4-5-15,-2 1-8 0,-3-3-13 16,-2-3-20-16,0 0-28 0,-2-4-61 0,1-3-83 16,0 0-143-16,2-3-114 0,2-3-53 15,2-2-89-15,2 2-135 0,2-1-68 16,4-2 66-16,3 2 81 0,4-1 49 0,4-2 104 15</inkml:trace>
          <inkml:trace contextRef="#ctx0" brushRef="#br0" timeOffset="151612.6718">16004 6973 422 0,'6'-4'492'0,"-1"-1"34"0,-1 1 29 16,0 2-92-16,-2-1-151 0,1 2-75 0,-3 0-19 15,1 1 9-15,0 1 30 0,-1 0 27 16,3 2 21-16,-2 0 8 0,2 5-9 0,0-1-18 15,1 3-36-15,-1 4-40 16,1 0-43-16,-1 2-33 0,-2 3-27 0,0 1-18 16,-1-2-19-16,-1 3-14 0,0 1-12 0,-2 0-17 15,0 1-10-15,0-1-5 0,-1 1-5 16,0 0-2-16,1-1-2 0,1-2-1 15,0-3 2-15,1-1-4 0,1-2 0 16,1-3 0-16,2-2 0 0,4-4-6 0,3-3-7 16,2-2-10-16,6-3-5 0,1-5-3 15,3-4-2-15,1 2 3 0,1-4 6 16,-2 0 10-16,-2 1 6 0,-3 0 5 0,-2 0 2 15,-3 5 6-15,-1 0 8 0,-4 1 8 16,-1 1 2-16,-2 4 3 0,0 1 0 16,-1 1-1-16,-2 3-1 0,2 3-1 15,-2 2-1-15,-1 4 1 0,2 4-1 0,-2 0-1 16,1 3-5-16,0 0-5 0,2 1-3 15,1 2-3-15,0 1-5 0,1-3-13 16,0 4-18-16,1-1-45 0,-1-2-89 0,-1-3-161 16,2-2-122-16,-1-2-94 0,-2-5-204 15,-2 0-136-15,-1-5-3 0,-2-3 109 0,-1-2 100 16,-4-3 89-16</inkml:trace>
          <inkml:trace contextRef="#ctx0" brushRef="#br0" timeOffset="153362.7719">18257 6709 28 0,'-15'-7'413'0,"-2"1"62"0,2 0 39 16,1 2 24-16,0 0-137 0,3 2-143 0,0 0-89 15,3 2-54-15,0 2-37 0,2-1-14 16,2 4 13-16,3 4 76 0,1 2 78 16,3 4 74-16,1 2 51 0,3 5 34 0,0-1 5 15,4 3-56-15,-2 2-56 0,4 1-56 16,-1 3-41-16,-1 0-35 0,0-1-25 15,-3-2-32-15,-1-2-26 0,-4-3-20 0,-6 0-13 16,-2-2-3-16,-6-2-8 0,-3-1-5 16,-4-3-4-16,-3-1-7 0,-1-3-12 15,-1-2-18-15,0 0-33 0,1-3-89 16,0 0-178-16,1-3-134 0,4 0-105 0,1-1-206 15,2-1-149-15,0 0-8 0,5 0 125 16,2 0 109-16,1-1 99 0</inkml:trace>
          <inkml:trace contextRef="#ctx0" brushRef="#br0" timeOffset="209959.009">15183 6893 270 0,'-3'-9'410'0,"-1"-2"45"0,0-2 37 16,0 1-82-16,1 1-135 0,-1-1-81 0,0 4-54 16,3-1-38-16,-2 3-35 0,2 2-20 15,-1 2-17-15,2 2-11 0,3 5-8 16,0 6-5-16,2 10-1 0,2 10 0 0,3 12 0 15,-1 9 1-15,2 12-2 0,2 9-4 16,2 10 1-16,0 6-1 0,3 3 0 16,1 4-1-16,2 0 0 0,-1-2 3 0,1-5-2 15,0-2-2-15,-1-10 3 0,-1-6-2 16,1-10 1-16,-4-9-3 0,-1-5 1 15,-1-7-1-15,-2-8-2 0,1-6 1 16,-4-4-4-16,0-5-11 0,-4-7-50 0,1-5-122 16,-2-7-172-16,0-8-93 0,-3-6-44 15,1-7-15-15,-2-7 37 0</inkml:trace>
        </inkml:traceGroup>
        <inkml:traceGroup>
          <inkml:annotationXML>
            <emma:emma xmlns:emma="http://www.w3.org/2003/04/emma" version="1.0">
              <emma:interpretation id="{8CC4999B-A36A-4339-B335-7DF9F15D955C}" emma:medium="tactile" emma:mode="ink">
                <msink:context xmlns:msink="http://schemas.microsoft.com/ink/2010/main" type="inkWord" rotatedBoundingBox="24443,8569 26649,8314 26739,9089 24533,9344">
                  <msink:destinationLink direction="with" ref="{A51A8BB5-B58D-4654-AE21-971FA757C953}"/>
                </msink:context>
              </emma:interpretation>
              <emma:one-of disjunction-type="recognition" id="oneOf14">
                <emma:interpretation id="interp22" emma:lang="" emma:confidence="1">
                  <emma:literal/>
                </emma:interpretation>
              </emma:one-of>
            </emma:emma>
          </inkml:annotationXML>
          <inkml:trace contextRef="#ctx0" brushRef="#br0" timeOffset="166162.5039">19002 7021 113 0,'-5'0'256'0,"-1"-1"20"0,2 0 4 0,0 1-8 15,0-1-17-15,1 1-28 0,-1-2-32 16,0 1-27-16,0 0-14 0,-2 1-13 15,2-2-10-15,0 2-12 0,0 0-18 0,0 0-21 16,-1-2-20-16,1 0-12 0,0 0-9 16,-1 0-5-16,-1 0 4 0,1 2 0 15,-2-3 5-15,1 2 4 0,-1-2 1 0,0 0-1 16,1 3 0-16,-1 0 3 0,0 0-2 15,1 0 0-15,2 0-1 0,0 3-4 16,1-3-7-16,2 0-5 0,0-1-7 16,-1-1-10-16,2 2-5 0,0 0-1 0,2 0-4 15,-1 0 0-15,2 0 2 0,2 0 5 16,2 0 5-16,4 0 4 0,4 0 8 15,2-3 2-15,6 0 15 0,2 1 8 0,5-2 5 16,6-1 2-16,5 0-1 0,6-1-2 16,7 0-15-16,5-1-11 0,5 0-5 15,6-3-3-15,3 1-2 0,7-2 7 0,3 0 8 16,5-2 11-16,1-1 12 0,0 1 8 15,2-1 16-15,-1 0 22 0,-2-2 30 16,0 1 35-16,-3 1 29 0,-4-2 21 16,-7 2 11-16,-6 1-6 0,-9-1-26 0,-8 3-40 15,-10 1-29-15,-5 3-21 0,-9 1-16 16,-5 0-10-16,-4 3-6 0,-6-1-2 15,-1 1-6-15,-2 2-10 0,-3 0-10 16,0 0-13-16,-2 1-6 0,-1-2-7 0,0 2-7 16,-2 0-8-16,0 0-2 0,2 0-5 15,-3 0-1-15,1 0-1 0,1 0-2 0,-2 0 0 16,1 0 1-16,-1 0 0 0,2 0 0 15,-2 0 6-15,0 0-3 0,0 0-1 16,0-1 1-16,0 1-1 0,0 0 0 16,0 0-4-16,0 0 2 0,1 0 1 0,0 0 1 15,-1 0-1-15,2-1-3 0,0 1 0 16,4-1 0-16,-1 0 2 0,2 1 0 15,2-3 2-15,0 2 2 0,2-1 0 0,0 0 1 16,-1 1-1-16,1 0-2 0,-1-2 0 16,-1 2 0-16,1-1 0 0,-2 2 0 15,-1-4-2-15,0 4 2 0,-2-2 0 0,1 1 0 16,-3 1 0-16,1-1-2 0,-2-1 2 15,0 2 0-15,-1 0 0 0,1 0 0 16,-1 0 2-16,-1 0 0 0,0 0 0 0,0 0-1 16,0 0 3-16,0 0 0 0,-1 0 0 15,-1 0 1-15,1 0-1 0,-2 0 1 16,-1-4-2-16,-3 2 0 0,0-2 1 15,-4 1-1-15,-3-1-3 0,-1-2-1 0,-4 1-1 16,-2-1 0-16,-1 1-3 0,-1-1 1 16,-2 0 4-16,0 2-1 0,-2-2-1 15,-3 2 1-15,-1-2 0 0,1 3-1 0,0-2 0 16,0 0 1-16,1 1 1 0,0 0 0 15,3 2-1-15,1-2 0 0,2 2 0 0,1-2 0 16,1 0 1-16,5 2-1 0,-1-2 1 16,3 2 0-16,2-4-1 0,1 4 1 15,1 0-1-15,3-1 2 0,2 0 0 0,1 2-1 16,1 0 0-16,-1 0-1 15,1 1-3-15,0-2 2 0,2 2-1 0,0 0 0 16,1 0 2-16,-2 0-1 0,1 0 2 16,1 0 0-16,0 0 0 0,0 0 0 0,0 0 0 15,0 0 0-15,0 0-1 0,1 0-2 16,1 0 1-16,-2 0-2 0,1 0-2 15,2 0 2-15,2 0-1 0,2 0-1 0,1 0 2 16,5 0 0-16,1 2 3 0,2-2 0 16,5 2 1-16,2-1 0 0,2 2-1 15,2-2 1-15,2 1 0 0,0-2-1 0,3 3 1 16,-1-2-3-16,0 1 3 0,0-2 0 15,-2 0 0-15,-1 2 1 0,-5-2-2 16,-1 2 6-16,-4-2-3 0,-3 0 0 16,-3 0-1-16,-2 0-2 0,-2 2 2 0,-2-2-2 15,-2 1 1-15,0-1-1 0,-1 0-1 16,-2 0 0-16,2 1-1 0,-2 1 0 0,-1-2-1 15,3 1 0-15,-2 2 3 0,1 0 0 16,0 1 1-16,0-1 0 0,-1 1 0 16,2 1 0-16,-3 0 0 0,0 3-2 15,0-1 2-15,-3 2 2 0,0 4-1 0,-2 0 3 16,-2 3-2-16,-1 4 2 0,-2 2-1 15,-1 1-1-15,0 2 0 0,-1 0-3 16,1-2 1-16,0 1-1 0,1 0 0 16,2-3 0-16,0 0 1 0,1-1-1 0,1-1 3 15,2-1-2-15,0-4-1 0,0 0 0 16,1-2 1-16,2-1 2 0,-1-3-4 0,1-2 2 15,0 1 0-15,-1-2 1 0,2-1-1 16,-1 0-2-16,0-4 2 0,1 3 0 16,0-2 0-16,0 1 0 0,0-2 0 0,0 1 2 15,0-1-1-15,-2 0 0 0,2 0-1 16,0 0 0-16,0 0 1 0,2 0 1 15,-2 0 3-15,0 0-1 0,1-1 1 0,-1 1 2 16,0-2-1-16,1 1-2 0,-1 1 0 16,0-1 2-16,0-1-2 0,2 2 1 15,-2-2 0-15,1 1-2 0,-1-2-1 16,0-1-1-16,1 1 0 0,-1-1-1 0,2-1 1 15,-1 0 1-15,1-1-1 0,0-2-1 16,2 0-3-16,1-4 0 0,0-2-1 16,2 0 0-16,3-3 1 0,-1-3-4 0,2 1 2 15,0-3-1-15,0 0 0 0,2 1-1 16,-2-1 0-16,-2 3 3 0,-1 1 0 15,1 4 1-15,-4 0 2 0,1 2 1 0,-2 4-4 16,-1 0 0-16,-2 3 2 0,0 0 1 16,1 2-1-16,-1 0 2 0,-1 2 2 15,0-1 1-15,-1 0-3 0,-2 0-2 16,0 2 0-16,-2 0-2 0,-2-2-1 0,-1 2-1 15,-2 0 1-15,-2 0 3 0,-2-1-3 16,-3 1 2-16,-3-3-2 0,-2 3 3 16,-3-4-4-16,-3 1 0 0,1-2 1 0,-3 0 2 15,-1-1-1-15,1-2 1 0,0 1 1 16,1 0 2-16,2-3 1 0,-1 2 0 15,3-1-1-15,2 0 0 0,2 1 1 0,2 1-1 16,4-3 0-16,1 3-1 0,2 0 0 16,4 4 1-16,1-2-2 0,1 1 0 15,1 3-3-15,2-1-1 0,2-1-4 16,-2 3-4-16,3 0-2 0,1 1 0 15,2 2-1-15,0 2 3 0,2-2 5 0,2 3 2 16,1 1 4-16,3 0 0 0,2 1 3 16,0 0-1-16,5-1-2 0,2 2 0 15,3-2 0-15,4-1-1 0,1 0 0 0,2 0 0 16,2-2-1-16,-2-1 1 0,0-2 0 15,-1 1 3-15,-3-2-1 0,-4 1 1 0,-4-1 2 16,-3 0 0-16,-2 0-1 0,-4 1-1 16,0 1 0-16,-5-2-2 0,1 1-2 15,-2 0 0-15,-2 3 0 0,2-1 0 16,-3 5 3-16,0 2 2 0,-1 4 3 0,-1 2 1 15,1 0-1-15,-2 3 1 0,0 1 0 16,2 1-1-16,-2 0 0 0,2-1 1 16,-2 2 0-16,0 0-1 0,1 0 1 0,-2-1 0 15,1 1 1-15,-1-3-1 0,-2 1 1 16,2-1 2-16,0 0 0 0,-2-3-1 15,2 0-2-15,0-2 3 0,-1-2-1 16,2-2-2-16,0-4 0 0,2 0 1 0,-2 0 1 16,2-2 1-16,-1-4 6 0,2 3 5 15,-1-2 1-15,0-2-2 0,1-2 0 0,-3 0-1 16,1-4-6-16,-2 0-4 0,0-3-3 15,0-1 4-15,0 0-4 0,0-1-1 16,-2 2-1-16,2 0-1 0,0-1 0 16,0 0 0-16,0 2 0 0,-2-1 0 0,2-1 0 15,-1 0 1-15,-1 1 1 0,1-1-2 16,-2-1-1-16,-1 0-1 0,-2-3-2 15,0 0 0-15,-2-1-2 0,0-3 1 0,-1 0 2 16,-2-1-3-16,0 0 1 0,0-3-2 16,-3-1 0-16,3 2-1 0,0-1 1 15,1 0 2-15,0 3 1 0,3 2 1 0,0 1 2 16,2 2-1-16,2 2-1 0,0 3 1 15,1 0 1-15,2 2 0 0,0 0-2 16,1 3 0-16,2 2-1 0,0 0-3 16,-1 2-3-16,2 1 1 0,2 2-3 0,0 5 4 15,4 2 1-15,-2 5 4 0,4 4 3 16,-1 3 2-16,1 3 2 0,-1 3-1 0,3 1-2 15,-2 4-2-15,2 1 0 0,-2-1 0 16,0-1 0-16,0-1-2 0,1 0 2 16,-2-3 2-16,1 0-1 0,-1-5 2 15,-2-3 0-15,1-3 2 0,-2-3 1 0,-1-3-1 16,-1-2 2-16,1 0 2 0,-2-5 3 15,1 1 2-15,-1-4 2 0,-1-1-1 0,2-5-1 16,-1-1-2-16,-1-5-3 16,0-4-4-16,-1-4-4 0,-1-3-2 0,1-3-4 15,-2-3-1-15,0-1-3 0,1-1 0 16,-3-3-1-16,3 3-1 0,-1 1 4 0,2 3 2 15,-1 2-1-15,-1 5 3 0,2 3 4 16,0 3 0-16,1 4-3 0,-2 1-3 16,1 4 1-16,1 0-2 0,-1 5-1 15,1 3 1-15,0 2 3 0,1 3 0 0,0 8 1 16,1 0 0-16,0 2 0 0,1 5-1 15,1-1 2-15,-1 3-2 0,1 0 3 0,0 3 2 16,0-2 1-16,2 1 1 16,1 1 2-16,-2-3 2 0,1 1 0 0,1-4-3 15,-2-2 2-15,-1-1 0 0,2-3 1 16,-3-5 0-16,1 1 0 0,-2-4 0 0,1-2 1 15,-1 0 1-15,-1-4 1 0,2 0 3 16,-3-3-1-16,1-2-1 0,0-5-3 16,-1-4-1-16,0-4-2 0,-1-2-5 15,-2-6-4-15,-1-2-3 0,0-4-2 0,-3-4-3 16,-1-2-4-16,0-2 1 0,-2 3-1 15,2-1 3-15,0 3 2 0,1 4 1 16,0 3 3-16,0 5 2 0,1 4 3 0,4 2-1 16,-2 3 0-16,1 2 1 0,0 2-2 15,2 4-2-15,-1 0 0 0,1 0 0 16,0 2 1-16,1 1-2 0,-2-2 2 0,2 3 1 15,-1 0 1-15,-1 0 0 0,2 0-1 16,-1 3 4-16,0-1-2 0,1-1 1 16,-2 3 1-16,2-2 0 0,0 1 2 0,0-2-1 15,0 1-1-15,0 2 1 0,0-4-1 16,0 2 1-16,0-1 1 0,0-1-3 15,0 0 3-15,0 0 0 0,0 0 1 0,0 0 1 16,0 0 0-16,0-1 2 0,0-1-2 16,-1 0-1-16,1-2-1 0,-1 0-2 15,-1-2-1-15,-1-1 0 0,2 1-1 16,-2-3 2-16,1 2-1 0,-1 1 0 0,0-1 0 15,2 0 2-15,-2 0 0 0,2 2-3 16,-1 0 2-16,-1 0 0 0,2 2 0 16,0-1 0-16,1 2 0 0,-2-1 0 0,1 2-1 15,1 1-1-15,0-2-2 0,0 4-2 16,0-1-1-16,0 4-1 0,1 5 1 0,1 1 0 15,0 5 3-15,3 3 4 0,-1 2 1 16,0 3 3-16,1 2 1 0,-1 2 1 16,3 3-1-16,0-1 1 0,-1-1 1 15,1 0 0-15,-2 0 0 0,2-3 0 0,-3-2 0 16,2-3 0-16,-1-1-1 0,-1-4-1 15,-1-1 1-15,1-2 1 0,-1-3-2 16,0 0 1-16,-1-3 1 0,0-1 0 0,-1-1-3 16,0-1-1-16,1-1 4 0,-2 0 0 15,1-2-2-15,1-1 2 0,-2 2 4 16,0-2 2-16,0 0 0 0,0-2 2 16,-2-2-2-16,1-3-4 0,-1-3-3 0,0-2-2 15,-1-6-3-15,0-2-2 0,-2-2-2 16,1-3-4-16,-2-2-3 0,1-2-3 15,-2-3-2-15,1 3 1 0,1-1 2 0,-1 1 3 16,1 1 3-16,-1 2-1 0,1 1 2 16,-1-2 1-16,2 3-1 0,-1 0-1 0,0 2 1 15,1 3 2-15,0-1-3 0,1 2 2 16,1 2 0-16,0 1 1 0,1 3-1 15,0 2 1-15,-1 3 3 0,1 1-3 16,1 1 1-16,0 2-1 0,0 1 0 0,0 0-2 16,0-1 1-16,1 2-1 0,1-1 2 15,-1 2-1-15,2 0 2 0,-1 0 2 16,1 0-3-16,0 0 2 0,1 0 0 15,0 0 1-15,2 2 1 0,-1-1-2 0,3 2 2 16,1-1-1-16,2 2-1 0,1 2-1 16,5 1 1-16,2 3 4 0,1 2-3 15,4 4 4-15,1-1 2 0,1 1-2 0,1 2-1 16,3-1 1-16,1 1 1 0,0 0 1 15,0 0-1-15,-1-4 1 0,-1 1 0 0,-2-2 1 16,-1-2-2-16,-1-1 0 0,-3-3-1 16,-1 1 1-16,-5-3 1 0,-2-2-1 15,-4 1 3-15,-2-1 1 0,-1 0 7 16,-3-3 7-16,0 3 8 0,-1-3 6 0,-2 1 2 15,1 1 4-15,-2-2-6 0,-2-2-7 16,-1 1-9-16,-1 1-7 0,0-3-6 16,0 3-4-16,-1 0-2 0,-2-2-2 0,0 2-1 15,-1 2 1-15,-1 0-1 0,-2 2-6 16,0 0 1-16,-2 4 2 0,-1 2 0 15,-1 1-2-15,-1 5 3 0,0-2 2 16,1 5-2-16,-2 3 2 0,1 3 0 0,-2 1-2 16,3 2 1-16,-2 1 1 0,2-1 0 0,3 2 0 15,-1-1 0-15,1-3 1 16,2 1 0-16,2-5 0 0,0-3 0 0,2-1 0 15,1-3 0-15,1-4 2 0,0-1 0 16,1-3 1-16,0-1 1 0,2-2 2 0,-1-1 1 16,1 0 0-16,0-2 0 0,-1 0 0 15,0-2 0-15,-3 0-2 0,1-5-3 16,0 0-1-16,-1-2 1 0,-1-1-1 15,1-1-1-15,-1-2-1 0,1-2-1 0,-1-1 1 16,1-3-5-16,-1-2-2 0,-1-4-1 16,2 0-3-16,-2-3-2 0,1 2 0 15,0-3 0-15,1 2 4 0,0-1-2 16,-1 4 0-16,1-1 3 0,-1 2-1 0,1 1 0 15,-1 1 0-15,1 0 2 0,1 2 1 16,0 2 3-16,0 0-1 0,-1 2 2 0,3-1 1 16,-1 2 1-16,0 0 1 0,0 0-1 15,2 2 0-15,-2 1 1 0,3 2-1 16,-1 0 0-16,0 4-4 0,1 0 0 15,-2 0-3-15,2 2-5 0,0 5-3 0,2 0-1 16,-1 7 3-16,2 7 3 0,-1 4 3 16,1 4 5-16,1 4 4 0,0 3 3 15,-1 5-4-15,1-2-1 0,-1 3 1 16,1-2 0-16,-1-2 0 0,1-4-1 0,0-2 2 15,-1-4 0-15,0-4 3 0,-1-5-1 16,1-2 3-16,0-4 2 0,-2-2 2 0,2-3 0 16,-3-4-1-16,1-4 0 0,-1-6-3 15,-1-7-4-15,0-1-4 0,-2-6-2 16,-1-2-3-16,-2-4-6 0,-1-1-4 15,1-2-5-15,-1-2 0 0,0 2 0 0,0 1 0 16,1 6 6-16,2 4 5 0,2 3 5 16,-1 4 2-16,0 4-2 0,2 4-1 0,1-1-2 15,0 6-2-15,1 2 1 0,2 4 2 16,2 3 2-16,-1 4 4 0,3 4 0 15,0 3 2-15,1 2 0 0,1 2-2 0,-1 1 2 16,2 2 2-16,-1 1 1 0,1 0 2 16,-2-1 3-16,2 2 3 0,-2-3-2 15,0-3-2-15,-1-1 3 0,-1-4-1 16,-2-4-2-16,0 0 0 0,0-5 1 0,-1-1 1 15,-1-2 3-15,0-1 1 0,-1-1-2 16,1-2 0-16,-2 0 0 0,1-2-3 16,-1-2-3-16,0 0-2 0,0 2-2 0,0-2-2 15,0 2-3-15,0-1 1 0,0 2-3 16,0-1 0-16,0 2 0 0,0-2-1 15,1 2-1-15,1 0 0 0,-2 0 1 0,0 0 0 16,0 0 1-16,0 0 1 0,0 0 0 16,0 0 1-16,0 0-1 0,1 0-1 15,0 0 0-15,-1-2 1 0,2 2 0 16,-1 0 1-16,2-2 0 0,1 0 3 0,0-2 1 15,2-1 0-15,-1 0 0 0,1-3 1 16,1 2 0-16,-2-1-1 0,1-3 1 16,-1 1 2-16,1 2-1 0,-2-2 0 0,0 2-1 15,-1 3-1-15,-1 0 1 0,0 0-1 16,-1 2 3-16,0-1-1 0,-1 2-2 15,2 0-1-15,-1-1-1 0,-1 1 0 0,0 1-4 16,0 0 2-16,0 0 2 0,0 0 2 16,0 0 2-16,0 0 2 0,0 0 0 15,0 0 1-15,0-1 2 0,0 0 2 16,-1 1 1-16,-1-1-2 0,2-1 0 0,-1 1-1 15,-2 0-1-15,2-1-4 0,0 0 0 16,-2 0-2-16,0 2 0 0,-1-3 0 16,0 3-2-16,-3-3 0 0,0 3 1 0,-3-1 1 15,-2 1 1-15,-2 0-1 0,1 0 0 16,-5 0 2-16,-3 0-2 0,2 0 0 15,-3 0 0-15,0 0 0 0,0 0-1 0,0 1 0 16,0-1-1-16,-2 3 1 0,2-3-1 16,0 3 0-16,2-3 2 0,-2 4-1 15,-2-2 2-15,2 0-1 0,0 1 0 16,-1 2 0-16,-2-1 0 0,-1 2 0 0,0-3-1 15,-1 3 0-15,-2 0 2 0,0-2 0 16,0 2 2-16,0-2 1 0,0 2 0 0,-1-2-1 16,2 0-2-16,1 1-1 0,2-1 0 15,0 1-1-15,-1-1 1 0,3-2 1 16,-1 2 0-16,1-1-1 0,1 0 0 15,0-2 2-15,1 2-1 0,1 0-1 0,-2-1-1 16,3 0 0-16,-2 1 1 0,0 0 0 16,2-3 0-16,0 6 0 0,1-5 0 0,1 2 1 15,1 0-1-15,1 1-2 16,0-2 1-16,1 2 0 0,0-1 0 0,0-1 1 15,2 1-1-15,1-2 1 0,-1 0 0 16,1 1 1-16,0 0 0 0,1-1-1 0,-1 0 0 16,1-1 1-16,1 2-1 0,-1-2 0 15,1 0 0-15,-1 3 0 0,0-2 0 16,1-1-1-16,-1 3 1 0,0-2-1 15,-1 1 1-15,0-2 1 0,0 4-1 0,-1-4 1 16,0 3 0-16,-1-2 1 0,1 1-2 16,0-1-1-16,-1 2 1 0,2-3 1 15,-1 2-1-15,2-2 0 0,1 1 0 16,-1-1 1-16,2 1 0 0,1 1-2 0,1-2 1 15,1 1 0-15,1-1 0 0,1 0 0 16,-1 0-1-16,1 0 1 0,0 1-1 0,1-1 0 16,-4 1 1-16,1-1 0 0,-2 1 0 15,-2 1-1-15,-2-1-1 0,0 3 3 16,-1-2-1-16,0 1-1 0,-1-1 0 15,1-1 0-15,2 2 1 0,-1 0-4 0,3-1 0 16,1 0 3-16,0 0 1 0,3-1 0 16,0 2-1-16,3-3 1 0,-2 0-1 15,0 0-1-15,2 2 1 0,-1-2-1 16,2 0 1-16,-1 0 0 0,1 0-1 0,0 0 0 15,0 0-2-15,1 0-5 0,-1 0-2 16,3 0 0-16,4-2 0 0,4 2 0 0,4-3 2 16,9 0 4-16,7-1 2 0,10-3 3 15,9 1 0-15,9-4-2 0,6 0 0 16,8-2-1-16,4 2 0 0,4-3-3 15,5 1 2-15,2-2 2 0,4 2 2 0,1-4 2 16,-4 3-2-16,0-1 1 0,-3 0 0 16,-4 2-3-16,-3 1-1 0,-9-1 1 0,-10 4 0 15,-9-1 2-15,-8 2 1 0,-9 3 4 16,-8 0 3-16,-4 0 0 0,-5 3 5 15,-4-2 5-15,-3 2 0 0,-2 0 0 16,-2 1-1-16,-1-1-2 0,-1 0-3 0,-1 1-5 16,0 0-3-16,-2 0-2 0,2 0-2 15,-2 0 0-15,1 0-3 0,-2 0 1 16,1 0 0-16,1 0-2 0,-2 0 2 15,0 0-1-15,0 0 3 0,0 0 0 0,0 0 0 16,0 0 1-16,0 0-1 0,0 0 1 16,0 0-1-16,0 1 0 0,0-1 1 0,0 0-1 15,-2 0 0-15,1 0 0 0,1 0 0 16,-2 0-7-16,1 0-7 0,-2 0-8 15,1 0-22-15,-3 0-35 0,3 0-55 16,-4-1-126-16,1-1-167 0,-2 1-103 0,-3 0-209 16,1 0-169-16,-5-1-54 0,0 2 72 15,0 2 144-15,1-1 96 0,-3 1 223 16</inkml:trace>
          <inkml:trace contextRef="#ctx0" brushRef="#br0" timeOffset="154365.829">18926 6961 95 0,'-16'-2'448'0,"2"2"53"0,2-1 30 16,1 0 26-16,1-1-146 0,2 0-99 15,2 0-30-15,1 0 11 0,2 1 20 0,3 0 8 16,6-3-7-16,5-2-35 0,9 2-36 16,13-4-37-16,13 1-27 0,14-3-22 15,16 0-23-15,12-4-28 0,11 0-31 0,9-2-27 16,7 0-15-16,6-1-13 0,4-1-8 15,4-1-6-15,4-1-3 0,-3 3-2 16,-5-3-4-16,-7 2-1 0,-9-4 0 16,-12 3 1-16,-11-1 3 0,-14 3 2 0,-11-1 5 15,-12 2 13-15,-9 2 14 0,-11 1 8 16,-8 1 7-16,-7-1 3 0,-7 3-2 0,-6 0-10 15,-5 1-11-15,-4 2-9 0,-2 1-7 16,-2 1-5-16,-2 1-3 0,0 0-4 16,-1 1-1-16,2 3 0 0,1 0-2 15,2 0 1-15,-1 0-1 0,2 0 0 0,-1 0 1 16,2 0 1-16,1-2-2 0,-1 1-3 15,-2 0 1-15,1-1-2 0,-2-2-1 16,-2 2 0-16,-1-2 3 0,1 0 0 0,-2-2 1 16,-2 3 2-16,1-2 1 0,-1 0-1 15,1 0 0-15,0 0 1 0,3 1 0 16,0 0 1-16,2 0 1 0,3 4-2 0,0-3 0 15,4 2 0-15,0-1-5 0,2 1 2 16,2 2-4-16,3 1 1 0,5 2-1 16,5 0 2-16,2 2 3 0,4 3-1 0,3 0 1 15,1-2 5-15,2 3-1 0,3 0-1 16,-2 0 0-16,3 2 2 0,-2-2-2 15,-2 1-3-15,-2 0 1 0,-2 2 3 16,-5-1-1-16,-3 3 0 0,-6 1 2 0,-5 3 0 16,-6 1-2-16,-4 1-15 0,-4 2-47 15,-5-1-134-15,-2 1-159 0,0-4-145 16,-1 3-267-16,2-4-142 0,2-2-37 0,1-2 91 15,2-3 133-15,4-2 131 0</inkml:trace>
        </inkml:traceGroup>
        <inkml:traceGroup>
          <inkml:annotationXML>
            <emma:emma xmlns:emma="http://www.w3.org/2003/04/emma" version="1.0">
              <emma:interpretation id="{F9917F03-3563-4EDC-AA55-C5B1CEDFE61A}" emma:medium="tactile" emma:mode="ink">
                <msink:context xmlns:msink="http://schemas.microsoft.com/ink/2010/main" type="inkWord" rotatedBoundingBox="27552,8246 28830,8098 28902,8721 27624,8869">
                  <msink:destinationLink direction="with" ref="{A51A8BB5-B58D-4654-AE21-971FA757C953}"/>
                </msink:context>
              </emma:interpretation>
              <emma:one-of disjunction-type="recognition" id="oneOf15">
                <emma:interpretation id="interp23" emma:lang="" emma:confidence="1">
                  <emma:literal/>
                </emma:interpretation>
              </emma:one-of>
            </emma:emma>
          </inkml:annotationXML>
          <inkml:trace contextRef="#ctx0" brushRef="#br0" timeOffset="156092.9279">21923 6304 220 0,'-6'-1'460'0,"4"-2"49"0,0 0 31 16,1-1-29-16,-1-1-146 0,2 1-89 0,0 1-39 16,2-2-14-16,1 0-10 0,4-3-11 15,2 1-26-15,5 0-49 0,1-3-46 16,3 4-32-16,1-1-22 0,5 1-10 0,-1 0-6 15,3-1-4-15,0 4-3 0,0 0-3 16,-2 2-2-16,-4-1-1 0,-2 4-2 16,-4-1-2-16,-2 4 1 0,-5 3 4 15,-4 1 3-15,-6 5 1 0,-2 4 1 0,-5 0 2 16,-2 3-1-16,-3 1-2 0,-1 1-8 15,1 3-8-15,0-2-2 0,1 0-5 16,2-1-1-16,1-5 1 0,3-3 8 0,1-3 7 16,3-4 5-16,1 0 10 0,2-4 7 15,2-1 6-15,2-3 4 0,4-4 3 16,1 1-2-16,4-7-4 0,1 4-5 15,3-4-6-15,2 2-6 0,0-1-4 0,3 2-1 16,-2-1 1-16,-1 3 1 0,1 3-2 16,-1 2 9-16,1 4 35 0,-1 2 60 15,0 6 60-15,-3 4 45 0,-1 3 38 0,-5 3 19 16,-3 3-17-16,-5 3-43 0,-4-1-56 15,-5 2-42-15,-3-1-30 0,-3-2-24 0,-2-1-18 16,-5-5-14-16,1-1-8 0,-5-3-8 16,0-3-16-16,0-3-24 0,-2-5-47 15,2-3-86-15,0-3-137 0,2-2-120 0,1-7-59 16,3 0-52-16,2-6-105 0,1 0-112 15,3-3 34-15,4 1 68 0,3 1 41 16,4-1 58-16,2 0 142 0</inkml:trace>
          <inkml:trace contextRef="#ctx0" brushRef="#br0" timeOffset="157721.0209">22709 6157 1 0,'-2'2'367'0,"0"0"71"0,1-1 50 16,1-1-5-16,0 0-83 0,1 0-113 0,1 0-83 16,0-1-44-16,1 1-3 0,3-2 42 15,-1 0 74-15,3 0 66 0,2-1 56 16,2 0 21-16,4-3-10 0,0 0-49 15,3 2-74-15,3-3-66 0,2 0-65 0,0-1-47 16,1 1-29-16,3-1-21 0,-1 0-19 16,1 0-9-16,-2 0-10 0,-3 2-1 0,-2 1-7 15,-3 0-2-15,-3 1 1 0,-3 1 0 16,-3 0 4-16,-3 2 1 0,0-1 4 15,-2 2 4-15,-1-2-1 0,-3 2 0 16,0 0 0-16,-2 0-5 0,-2 0-3 0,0 2-3 16,-4-2-4-16,1 1-4 0,-3 0 0 15,1 0-1-15,-2-1 0 0,0 3 1 16,-2-2-1-16,1 1 3 0,-2 1-3 15,1 0 0-15,-3 0-1 0,0 2-1 0,-2 1 1 16,-1 0-3-16,-2 4 1 0,-1 1 0 16,-1 0 2-16,1 2-3 0,1 0 1 0,0 2 0 15,2 0 2-15,1 0 0 0,2 2-3 16,2-4 3-16,3 1-4 0,0-2-1 15,4 0 3-15,0-2-8 0,3-1-8 16,0 0-6-16,3-4-2 0,1 1 0 0,2-1-4 16,4-1 9-16,2-1 7 0,5-3 7 15,2 0 4-15,4-2 1 0,4-2 1 16,2 0 1-16,3 0 0 0,-1-1-1 0,3 1 1 15,1-1 1-15,-2 1 2 0,1 2-1 16,0 1 1-16,-2 2 6 0,-1 4 2 16,-2 0 3-16,-2 1 3 0,-4 4 9 15,1 1 8-15,-4 3 7 0,-1 1-1 0,-2 2 0 16,-2-1-4-16,-4 3-2 0,-5-1-7 15,-3 0-5-15,-6 0-4 0,-4 1 0 16,-5-2-1-16,-5-1-8 0,-4 0-11 0,-1-3-14 16,-3-4-22-16,0 1-41 0,-2-4-90 15,-1-2-167-15,2-4-129 0,0-3-88 0,-2 0-177 16,3-4-160-16,3-2-13 0,1 2 113 15,6-2 106-15,2 2 82 0,5-2 191 16</inkml:trace>
        </inkml:traceGroup>
        <inkml:traceGroup>
          <inkml:annotationXML>
            <emma:emma xmlns:emma="http://www.w3.org/2003/04/emma" version="1.0">
              <emma:interpretation id="{42990639-F17B-4FFF-8E22-20F31C869DBF}" emma:medium="tactile" emma:mode="ink">
                <msink:context xmlns:msink="http://schemas.microsoft.com/ink/2010/main" type="inkWord" rotatedBoundingBox="29662,7941 31745,7700 31810,8268 29727,8509">
                  <msink:destinationLink direction="with" ref="{A51A8BB5-B58D-4654-AE21-971FA757C953}"/>
                </msink:context>
              </emma:interpretation>
              <emma:one-of disjunction-type="recognition" id="oneOf16">
                <emma:interpretation id="interp24" emma:lang="" emma:confidence="1">
                  <emma:literal/>
                </emma:interpretation>
              </emma:one-of>
            </emma:emma>
          </inkml:annotationXML>
          <inkml:trace contextRef="#ctx0" brushRef="#br0" timeOffset="158285.0533">24284 6044 54 0,'6'-7'514'0,"-6"1"189"0,-3 2 124 15,0-2 93-15,-2 2-61 0,-2 1-135 0,-3 3-123 16,-2 1-159-16,-5 4-101 0,-3 2-78 16,-4 3-71-16,-1 2-58 0,1 1-42 15,-2 3-30-15,4 4-21 0,1-3-16 0,7 3-12 16,3 1-8-16,7 0-2 0,7 0-1 15,6 1-1-15,7-3-2 0,7 3-3 16,6-5 0-16,7-3-6 0,5-3-1 16,4-4-2-16,1-1 0 0,-1-6 4 0,-4-2 1 15,-4-2 4-15,-4-4 3 0,-7-4 2 16,-4 0 1-16,-6-3 1 0,-5-1 4 15,-6-3 1-15,-5 1 4 0,-4-1 2 0,-4 2 1 16,-5-2 1-16,-3 1-4 0,-2 4-3 16,-3-3-9-16,-1 3-1 0,2 4-9 0,0 0-12 15,1 2-23-15,3 2-41 0,3 0-98 16,2 3-186-16,4-1-125 0,3 2-84 15,3 2-125-15,2 2-178 0,5 2-14 16,2-2 127-16,3 2 97 0,4 0 77 0,0-2 142 16</inkml:trace>
          <inkml:trace contextRef="#ctx0" brushRef="#br0" timeOffset="158703.0773">24596 6013 174 0,'7'1'471'16,"-3"2"46"-16,0 3 24 0,-1-2 37 0,1-1-126 15,-1 4-3-15,1-1 51 0,0 3 42 16,2 0 29-16,-1 2-2 0,1-1-80 15,2-1-134-15,-1 1-129 0,0 0-78 16,0 2-49-16,-1-2-29 0,1-2-22 0,0 1-15 16,-1 0-12-16,-2-3-8 0,-1 0-2 15,-1-1-4-15,0-1 0 0,0-2-2 0,-2 0 0 16,2 1-3-16,-2-2-4 0,0 1-1 15,0-1-2-15,-2-1-1 0,2-1-3 16,-2-1-2-16,-1-2-3 0,-3 0-1 16,2-4-5-16,-1-3-6 0,-2-1 0 0,1-6-1 15,2-2 1-15,2-2 0 0,0-1 5 16,4 0 5-16,0 3 2 0,2-2 3 15,3 6 1-15,3 3 3 0,4 3 0 16,1 4 2-16,5 6 5 0,4 4 5 0,3 5 7 16,5 5 1-16,2 3 3 0,1 0 2 15,1 6-2-15,-2-1-3 0,-4 1-4 0,-2-1-3 16,-5 1-4-16,-4-3-5 0,-6-3-8 15,-4 0-17-15,-6-1-34 0,-3-2-69 16,-5-5-168-16,-5-1-150 0,0-6-104 16,-5-2-195-16,0-4-162 0,0-2-33 0,0-1 115 15,2-4 124-15,5 0 97 0,1-2 200 16</inkml:trace>
          <inkml:trace contextRef="#ctx0" brushRef="#br0" timeOffset="159043.0968">25230 6111 224 0,'19'4'448'0,"1"-2"49"16,-4 0 25-16,1-2-37 0,-2-2-172 15,1 1-118-15,1-4-69 0,-1-1-35 16,2-1-15-16,0-5-3 0,1 1 1 0,-1-4 12 16,0-1 22-16,-1-1 82 0,-2-3 84 15,-3 1 74-15,-2-3 51 0,-2 2 29 16,-4 1 5-16,-1-3-65 0,-2 5-76 15,-1 1-70-15,-1 2-51 0,-2 3-44 0,-1 2-33 16,-2 3-23-16,0 2-20 0,-4 4-15 16,-1 4-14-16,-1 4-10 0,-1 4-4 15,-1 3-4-15,1 2 0 0,0 4-2 0,2 1-1 16,0 0 0-16,3 1-1 0,0-1-3 15,2 1-2-15,2 0-3 0,3-2-13 16,1 0-15-16,3-2-26 0,1-3-27 0,3 0-46 16,5-6-98-16,3-1-141 0,3-4-103 15,5-3-47-15,3-4-35 0,2-3-74 16,1-1-62-16,0-3 18 0,-2-1 53 15,-1 0 33-15,2 0 46 0,-2 1 109 0</inkml:trace>
          <inkml:trace contextRef="#ctx0" brushRef="#br0" timeOffset="159421.1184">26021 5732 44 0,'-6'-14'407'0,"2"3"56"0,-3 1 37 0,2 0 20 16,-2 2-137-16,0 2-132 0,2-1-83 15,-2 2-37-15,3 1-18 0,-2 2-14 0,1 0-11 16,-1 1-3-16,1 1-7 0,-1 1-11 16,1 3 8-16,1 2 17 0,-1-2 36 0,1 6 57 15,0 2 43-15,1 1 42 0,1 2 17 16,0 2 4-16,4 2-6 0,0 1-28 15,2 2-27-15,3-1-30 0,2 0-26 0,3 2-24 16,3-1-25-16,4 1-27 0,2 0-18 16,2-1-13-16,1 0-14 0,-1-1-9 0,-2 0-10 15,-2-1-7-15,-4 0-6 0,-5-2-5 16,-5 1-2-16,-7 1-2 0,-8-1-1 15,-8-2-4-15,-7 1-9 0,-8-2-11 0,-7 1-16 16,-6-4-26-16,-7 1-36 0,1-3-54 16,0-4-109-16,1-1-156 0,4-3-101 0,0-3-203 15,3-3-174-15,6-1-57 0,2-2 55 16,7 0 134-16,6-1 98 0,5 1 220 15</inkml:trace>
        </inkml:traceGroup>
      </inkml:traceGroup>
    </inkml:traceGroup>
    <inkml:traceGroup>
      <inkml:annotationXML>
        <emma:emma xmlns:emma="http://www.w3.org/2003/04/emma" version="1.0">
          <emma:interpretation id="{C44EB85D-624C-4B8E-B006-E37ED25FD8C5}" emma:medium="tactile" emma:mode="ink">
            <msink:context xmlns:msink="http://schemas.microsoft.com/ink/2010/main" type="paragraph" rotatedBoundingBox="5959,15025 30564,8762 30996,10461 6391,16724" alignmentLevel="2"/>
          </emma:interpretation>
        </emma:emma>
      </inkml:annotationXML>
      <inkml:traceGroup>
        <inkml:annotationXML>
          <emma:emma xmlns:emma="http://www.w3.org/2003/04/emma" version="1.0">
            <emma:interpretation id="{A970C3A4-CC9E-4258-9754-28D9364C9422}" emma:medium="tactile" emma:mode="ink">
              <msink:context xmlns:msink="http://schemas.microsoft.com/ink/2010/main" type="inkBullet" rotatedBoundingBox="6137,15726 6857,15542 7065,16359 6345,16543"/>
            </emma:interpretation>
          </emma:emma>
        </inkml:annotationXML>
        <inkml:trace contextRef="#ctx0" brushRef="#br0" timeOffset="61622.5246">1104 13703 137 0,'2'-7'433'0,"0"0"53"15,-2-3 33-15,2 3 10 0,-2 0-193 16,0-2-128-16,-2 3-75 0,2 0-40 0,-2 0-13 16,0-1 11-16,-1 3 31 0,1-2 40 15,-1 2 38-15,-1-2 26 0,0 2 18 16,-3 0 7-16,0 0-9 0,-4-1-19 15,-1 1-27-15,-4 0-26 0,0-2-25 0,-3 2-33 16,-1 0-26-16,0-1-25 0,-1 2-18 16,-1 2-13-16,0 1-11 0,-1 1-7 0,-1 3-4 15,1 2-1-15,0 3 2 0,-2 3 4 16,1 4 4-16,0 4 8 0,-1 2 6 15,0 3 6-15,2 2 2 0,2 1-4 0,2 1 3 16,2 0-8-16,4 0-7 0,0-3-9 16,5-3-4-16,1-2-3 0,4-1-7 15,2-3 1-15,2-1-1 0,2-1 1 16,1-2 1-16,3-5 0 0,3 1 1 0,2-3-1 15,3-2 1-15,3 0 1 0,1-3-3 16,3-1 1-16,2-3 0 0,3 0 1 0,4-5 2 16,0 0 0-16,4-2 0 0,0-2 0 15,4 2-2-15,1 0 0 0,1 2 2 16,2 1 3-16,-1 3 7 0,2 2 7 15,0 5 12-15,-1 3 9 0,-3 8 8 0,-4 3 4 16,-5 4 0-16,-3 4-3 0,-6 7-6 16,-10 0-9-16,-6 2-7 0,-9 0-6 0,-8 0-5 15,-8 0-4-15,-8-2-3 16,-6 0-2-16,-4-3-3 0,-4-3-4 0,-2-2-7 15,-1-4-16-15,-1-3-19 0,2-5-31 0,4-5-47 16,1-1-79-16,5-3-101 16,3-3-96-16,3 0-65 0,5-3-23 0,2 0-19 15,5-1-74-15,1-1-75 0,5 1 11 16,2-1 33-16,4 2 26 0,6-2 50 0</inkml:trace>
      </inkml:traceGroup>
      <inkml:traceGroup>
        <inkml:annotationXML>
          <emma:emma xmlns:emma="http://www.w3.org/2003/04/emma" version="1.0">
            <emma:interpretation id="{6D3E9F48-FEDA-420D-B275-9F654473A2DA}" emma:medium="tactile" emma:mode="ink">
              <msink:context xmlns:msink="http://schemas.microsoft.com/ink/2010/main" type="line" rotatedBoundingBox="7067,14743 30564,8762 30996,10461 7499,16442"/>
            </emma:interpretation>
          </emma:emma>
        </inkml:annotationXML>
        <inkml:traceGroup>
          <inkml:annotationXML>
            <emma:emma xmlns:emma="http://www.w3.org/2003/04/emma" version="1.0">
              <emma:interpretation id="{808DBB49-C09B-4781-ACF0-9DB9ADBB11F6}" emma:medium="tactile" emma:mode="ink">
                <msink:context xmlns:msink="http://schemas.microsoft.com/ink/2010/main" type="inkWord" rotatedBoundingBox="7136,15017 7620,14894 7983,16319 7499,16442"/>
              </emma:interpretation>
              <emma:one-of disjunction-type="recognition" id="oneOf17">
                <emma:interpretation id="interp25" emma:lang="" emma:confidence="1">
                  <emma:literal/>
                </emma:interpretation>
              </emma:one-of>
            </emma:emma>
          </inkml:annotationXML>
          <inkml:trace contextRef="#ctx0" brushRef="#br0" timeOffset="63712.6442">1764 13038 203 0,'-5'-30'463'0,"1"4"53"0,-1 2 33 0,3 5 11 16,-1 3-173-16,0 3-114 0,0 4-74 0,2 2-41 16,0 3-17-16,2 1 8 0,2 6 15 15,4 1 10-15,2 4 17 0,5 6 4 16,3 5-8-16,2 3-35 0,1 5-51 15,4 2-36-15,1 3-32 0,-1 3-40 0,0 2-98 16,1-1-98-16,-2 0-70 0,0-1-160 16,-2-2-213-16,0-1-87 0,-2-3 28 0,-1-3 60 15,0-3 49-15,-2-1 150 0</inkml:trace>
          <inkml:trace contextRef="#ctx0" brushRef="#br0" timeOffset="63533.6338">1539 13088 199 0,'-11'-17'473'16,"4"1"45"-16,0 0 29 0,0 5 5 0,2 2-227 15,2 3-141-15,1 5-64 0,4 5-7 16,3 3 27-16,5 5 55 0,1 6 33 0,3 3 23 16,2 3-5-16,1 2-29 0,1 1-52 15,-1 1-62-15,1 1-46 0,0 1-82 16,0-5-83-16,-1 2-80 0,-2-5-46 15,0-6-46-15,-1-3-103 0,-3-6-136 0,0-7-61 16,-2-4-3-16,-2-9 8 0,1-3 22 16,-4-4 98-16</inkml:trace>
          <inkml:trace contextRef="#ctx0" brushRef="#br0" timeOffset="62877.5964">2015 13904 248 0,'-3'0'476'0,"1"-2"50"0,2 1 32 15,-1 1-21-15,1 0-180 0,1 1-75 16,2 1 33-16,3 6 47 0,1 1 46 0,1 2 30 16,3 4 6-16,0 3-41 0,1-1-99 15,-1 5-86-15,0 1-74 0,2 2-47 16,-2 0-31-16,1-2-26 0,-1 1-18 0,0-2-9 15,1 0-7-15,-1-3-7 0,0 1-12 16,0-4-24-16,-1-1-37 0,-2-5-73 0,-1 0-110 16,-1 0-110-16,-1-4-74 0,-1-3-34 15,0-3-81-15,-2 0-119 0,-4-3-28 16,0-2 40-16,-3-2 46 0,3-3 35 15,-2-4 108-15</inkml:trace>
        </inkml:traceGroup>
        <inkml:traceGroup>
          <inkml:annotationXML>
            <emma:emma xmlns:emma="http://www.w3.org/2003/04/emma" version="1.0">
              <emma:interpretation id="{837A7AE9-C388-4E6A-91B0-92224366CB02}" emma:medium="tactile" emma:mode="ink">
                <msink:context xmlns:msink="http://schemas.microsoft.com/ink/2010/main" type="inkWord" rotatedBoundingBox="9522,14697 10407,14472 10608,15258 9722,15484"/>
              </emma:interpretation>
              <emma:one-of disjunction-type="recognition" id="oneOf18">
                <emma:interpretation id="interp26" emma:lang="" emma:confidence="1">
                  <emma:literal/>
                </emma:interpretation>
              </emma:one-of>
            </emma:emma>
          </inkml:annotationXML>
          <inkml:trace contextRef="#ctx0" brushRef="#br0" timeOffset="64597.6948">3927 12868 189 0,'-2'-10'457'0,"-1"-2"56"16,0 2 45-16,2 0 35 0,-1 1-81 15,1 2-58-15,1 0-24 0,0 4-3 0,0 0 6 16,3 5-8-16,1 2-55 0,4 4-56 16,2 6-50-16,1 5-36 0,3 3-39 15,1 4-56-15,1 4-41 0,1 5-24 16,-1 2-16-16,2 1-12 0,-1 3-9 0,-1-2-8 15,-1-2-6-15,2-2-5 0,-2-3-4 16,-1 0-3-16,-1-3-9 0,0-4-14 0,-1-2-28 16,-1-3-48-16,0-4-79 0,-3-4-158 15,2-6-142-15,-3-6-209 0,-2-6-214 16,1-7-79-16,-3-3 10 0,-1-7 123 15,0-2 130-15,-4-4 213 0</inkml:trace>
          <inkml:trace contextRef="#ctx0" brushRef="#br0" timeOffset="64864.7101">4407 12530 120 0,'10'-16'454'0,"-2"6"52"0,-1 2 28 16,-1 0 22-16,-1 6-133 0,2 3-61 0,3 5 19 15,-1 4 35-15,4 7 39 0,2 4 31 16,0 5-20-16,3 5-81 0,0 4-95 0,1 2-80 16,1 2-62-16,2 2-52 0,2 2-39 15,1-1-24-15,-1 1-15 0,1 0-15 16,0-3-19-16,0-4-33 0,-2-2-59 15,0-4-148-15,1-7-153 0,-4-1-182 0,0-9-238 16,-3-4-107-16,-1-7-16 0,-3-2 109 16,-2-3 133-16,-1-5 178 0</inkml:trace>
        </inkml:traceGroup>
        <inkml:traceGroup>
          <inkml:annotationXML>
            <emma:emma xmlns:emma="http://www.w3.org/2003/04/emma" version="1.0">
              <emma:interpretation id="{EC372F29-67A2-47CE-8D5E-768FAD3CD335}" emma:medium="tactile" emma:mode="ink">
                <msink:context xmlns:msink="http://schemas.microsoft.com/ink/2010/main" type="inkWord" rotatedBoundingBox="11276,13672 17332,12130 17670,13457 11614,14999"/>
              </emma:interpretation>
              <emma:one-of disjunction-type="recognition" id="oneOf19">
                <emma:interpretation id="interp27" emma:lang="" emma:confidence="0">
                  <emma:literal>10)</emma:literal>
                </emma:interpretation>
                <emma:interpretation id="interp28" emma:lang="" emma:confidence="0">
                  <emma:literal>101</emma:literal>
                </emma:interpretation>
                <emma:interpretation id="interp29" emma:lang="" emma:confidence="0">
                  <emma:literal>20)</emma:literal>
                </emma:interpretation>
                <emma:interpretation id="interp30" emma:lang="" emma:confidence="0">
                  <emma:literal>201</emma:literal>
                </emma:interpretation>
                <emma:interpretation id="interp31" emma:lang="" emma:confidence="0">
                  <emma:literal>10</emma:literal>
                </emma:interpretation>
              </emma:one-of>
            </emma:emma>
          </inkml:annotationXML>
          <inkml:trace contextRef="#ctx0" brushRef="#br0" timeOffset="68774.9337">9581 10867 336 0,'5'-14'564'0,"-1"-2"111"16,-1 3 88-16,-2 2 21 0,1 4-180 0,1 3-78 15,2 2-59-15,3 4-55 0,3 5-56 16,4 8-43-16,5 4-46 0,2 7-58 0,2 6-60 16,4 4-51-16,2 7-31 0,0 4-23 15,3 1-14-15,-1 3-8 0,1 0-9 16,-3-1-11-16,-2-2-15 0,-2-3-32 0,-3-3-51 15,1-4-134-15,-1-5-175 0,1-10-121 16,-1-2-240-16,-1-10-161 0,0-5-53 16,0-9 78-16,0-6 148 0,-1-6 110 15,-1-3 245-15</inkml:trace>
          <inkml:trace contextRef="#ctx0" brushRef="#br0" timeOffset="69144.9549">10689 10783 369 0,'10'-7'512'15,"-5"0"46"-15,-1 2 27 0,-2 4-9 16,-5 5-96-16,-1 2-18 0,-3 5 1 0,-3 4 22 16,-2 4 21-16,-2 2-35 15,-1 3-111-15,-1 2-94 0,0 1-77 0,3 1-64 16,3 1-43-16,2 0-30 0,4-1-16 15,4-1-11-15,5-2-6 0,6-1-4 0,4-4-1 16,7-4-3-16,4-2-3 0,7-7-1 16,6-4-3-16,4-7-1 0,2-4-3 15,0-6 0-15,-1-2 0 0,-4-3-2 16,-4-3 1-16,-6-2 1 0,-8-1 2 0,-4-2 1 15,-8 0 0-15,-6 0 3 0,-5 4 5 16,-8-1 1-16,-4 2 0 0,-5 1 1 16,-7 2-1-16,-4 1-3 0,-5 4-6 0,-1 1-6 15,-1 0-8-15,5 5-15 0,1-1-36 16,6 0-83-16,8 0-208 0,6-3-147 15,9 0-233-15,8-5-201 0,9-1-76 0,6-4 22 16,8 0 179-16,5-1 131 0,3-3 232 16</inkml:trace>
          <inkml:trace contextRef="#ctx0" brushRef="#br0" timeOffset="69367.9674">11374 10143 385 0,'1'5'495'0,"-1"2"79"15,0 3 185-15,0 8 66 0,2 5-116 16,3 5-51-16,5 5-23 0,4 4-51 0,6 3-163 15,6 3-137-15,3 2-92 0,6 3-60 16,2 1-42-16,4-1-26 0,2 4-19 0,2 2-17 16,-1 4-12-16,-1 0-12 0,-4 2-13 15,-1 2-25-15,-5 2-41 0,-5-2-110 16,-3-1-196-16,-3-3-159 0,-4-3-304 15,-7-7-150-15,-4-6-51 0,-6-4 59 0,-1-9 172 16,-4-7 149-16</inkml:trace>
          <inkml:trace contextRef="#ctx0" brushRef="#br0" timeOffset="67728.8739">7286 11610 288 0,'11'-4'479'0,"-3"-4"66"0,0 0 75 16,0 2 54-16,-1 0-87 0,3 2-35 16,1 3 7-16,0 2-12 0,3 3-35 15,3 5-87-15,3 4-94 0,4 7-83 0,4 4-71 16,2 6-47-16,2 2-31 0,1 7-25 15,1 3-18-15,-1 3-15 0,-1 2-13 0,-1 2-7 16,0 1-10-16,-4-1-5 0,1-3-10 16,-5-4-11-16,-2-3-18 0,-2-4-38 15,-3-4-61-15,0-6-106 0,-4-5-165 16,0-6-134-16,-3-5-241 0,-1-7-164 0,-1-7-46 15,-3-8 48-15,3-6 144 0,-2-9 125 16,-1-4 250-16</inkml:trace>
          <inkml:trace contextRef="#ctx0" brushRef="#br0" timeOffset="67986.8886">8076 11388 19 0,'2'-12'452'0,"-4"2"81"15,0 3 56-15,-1 0 47 0,0 5-51 0,3 1-90 16,0 3-27-16,4 5-1 0,2 3 11 15,5 7-6-15,1 5-50 0,5 4-93 16,3 3-86-16,2 5-72 0,2 1-60 0,2 2-38 16,0 3-27-16,1 3-13 0,-2-1-12 15,0 1-8-15,-2 0-5 0,-1-3-6 16,-1-1-8-16,-2-4-18 0,-1-3-42 15,-3-3-81-15,-1-6-156 0,1-4-146 0,-3-9-168 16,-1-5-245-16,2-7-97 0,-4-5 4 16,0-6 117-16,-4-3 127 0,-1-5 164 15</inkml:trace>
          <inkml:trace contextRef="#ctx0" brushRef="#br0" timeOffset="68518.9191">8961 11249 91 0,'4'0'385'0,"-2"0"77"0,1 0 49 16,0 0-29-16,0 1-55 0,-2-1-35 15,-1 2 9-15,-1 2 39 0,-2-1 52 16,-1 4 30-16,-2 5-10 0,-3 1-51 0,-1 6-89 15,-2 2-104-15,-2 3-88 0,0 1-61 16,-1 2-39-16,1 5-20 0,2 1-15 0,2 1-12 16,2-1-8-16,5 2-7 0,5-2-5 15,2-2-1-15,5-2-3 0,6-3-1 16,6-3-1-16,5-4-1 0,6-5 0 15,5-5-4-15,6-7-3 0,2-4-2 0,5-7-5 16,-1-4-4-16,1-4-1 0,-2-3 0 16,-6-5 5-16,-5-2 1 0,-4-3 5 15,-8 0 2-15,-7-2 2 0,-6-1 3 0,-7-1 0 16,-10 3 4-16,-6 0 1 0,-5 2 4 15,-6 4 4-15,-4-2-2 0,-4 5-1 16,-5 0-2-16,1 3-3 0,-3 3-3 0,1 0-3 16,3 5-4-16,4 1-8 0,4 2-13 15,5 1-24-15,2 2-54 0,5 3-78 16,5 2-135-16,1 0-147 0,6 1-107 0,1 2-195 15,4 0-141-15,3 0-25 0,5-2 80 16,3-1 125-16,6-1 102 0,0-5 211 16</inkml:trace>
          <inkml:trace contextRef="#ctx0" brushRef="#br0" timeOffset="67063.8358">5749 12109 349 0,'3'-7'472'0,"-1"-2"56"0,-1 2 62 0,0-2-31 15,-1 2-46-15,2 0-32 0,-1 2-16 16,-1 1-9-16,1 2-25 0,1 0-47 15,2 5-67-15,1 4-60 0,5 3-47 0,1 4-30 16,3 7-27-16,1 5-37 0,1 5-30 16,4 5-20-16,-1 3-18 0,2 4-18 15,-2 2-8-15,2 0-4 0,-1 3-3 0,-1-4-5 16,2 1-2-16,-3-1 2 0,0-3-8 15,-2-5-12-15,1-2-27 0,-2-5-47 16,-1-7-95-16,-1-5-197 0,3-7-200 0,-1-8-281 16,1-10-132-16,-1-7-39 0,0-7 53 15,-1-2 174-15,-1-6 191 0</inkml:trace>
          <inkml:trace contextRef="#ctx0" brushRef="#br0" timeOffset="67428.8567">6366 11954 7 0,'-11'6'413'0,"0"6"70"0,1 2 51 16,0 5 90-16,1 3-7 16,2 4-48-16,1 3-28 0,5 0-10 0,1 1-7 15,5-1-54-15,2 0-115 0,7-1-91 16,5-2-76-16,7-4-51 0,6-1-42 0,7-3-32 15,3-5-22-15,4-4-15 0,3-2-10 16,1-7-5-16,-1-7-6 0,-2-2-2 16,-2-4-1-16,-5-5 0 0,-6-3 0 15,-6-7-3-15,-7-1 1 0,-12-5 0 0,-6-2-1 16,-10-3 5-16,-7 4 8 0,-6 2 6 15,-4 4 7-15,-3 5 8 0,-3 6 2 0,-1 2 4 16,0 3-7-16,-2 4-7 0,2 3-8 16,4 5-6-16,2 0-4 0,3 2-14 15,3 0-11-15,2 3-20 0,6 0-42 16,3-1-74-16,3 2-138 0,5 1-140 0,2-6-90 15,4 2-160-15,5-4-184 0,3-4-48 16,2-2 77-16,3 0 111 0,2-2 82 0,2 0 174 16</inkml:trace>
        </inkml:traceGroup>
        <inkml:traceGroup>
          <inkml:annotationXML>
            <emma:emma xmlns:emma="http://www.w3.org/2003/04/emma" version="1.0">
              <emma:interpretation id="{A078D8C1-CF77-43EE-AB6F-C4A99A72660A}" emma:medium="tactile" emma:mode="ink">
                <msink:context xmlns:msink="http://schemas.microsoft.com/ink/2010/main" type="inkWord" rotatedBoundingBox="20975,11459 23353,10854 23604,11841 21226,12447">
                  <msink:destinationLink direction="with" ref="{8B0EFFF0-D4DC-4D1C-9217-201F7DCC6506}"/>
                </msink:context>
              </emma:interpretation>
              <emma:one-of disjunction-type="recognition" id="oneOf20">
                <emma:interpretation id="interp32" emma:lang="" emma:confidence="1">
                  <emma:literal/>
                </emma:interpretation>
              </emma:one-of>
            </emma:emma>
          </inkml:annotationXML>
          <inkml:trace contextRef="#ctx0" brushRef="#br0" timeOffset="83248.7616">15545 9759 76 0,'-8'-10'385'0,"1"-1"60"15,3-3 41-15,-2 2-9 16,3-2-119-16,2-1-105 0,0-1-74 0,-1-1-33 16,2 0 14-16,-3 1 70 0,2-2 83 15,0 4 85-15,-2 0 55 0,2 3 23 0,-1 2-24 16,-1 3-84-16,2 2-95 0,0 3-88 15,-1 2-60-15,1 8-35 0,2 7-19 16,1 7-9-16,0 10-6 0,4 6-2 0,-1 7-9 16,2 3-14-16,2 6-12 0,-1 6-6 15,0 0-4-15,2 1-5 0,-2-1-1 0,-1-3-3 16,0-4-6-16,0-6-13 0,-3-5-28 15,1-5-66-15,1-6-132 0,-4-9-175 16,1-9-147-16,-1-6-250 0,-4-8-138 16,-2-9-21-16,-1-4 84 0,-5-7 155 0,-4-5 137 15</inkml:trace>
          <inkml:trace contextRef="#ctx0" brushRef="#br0" timeOffset="83452.7732">15391 9673 60 0,'1'-23'437'0,"3"7"57"0,3 3 32 15,1 4 16-15,3 3-144 0,6 5-138 16,4 2-43-16,5 4 13 0,5 4 69 0,8 3 55 15,5 3 36-15,3 5-6 0,2 1-41 16,2 3-59-16,3 1-95 0,-2 2-71 16,0 2-48-16,-2 1-31 0,-2 1-31 15,-6-3-60-15,-4 0-122 0,-7-5-123 0,-3-5-77 16,-6-7-98-16,-6-6-229 0,-6-7-93 15,-7-7 40-15,-6-6 81 0,-4-6 53 16,-5-5 87-16</inkml:trace>
          <inkml:trace contextRef="#ctx0" brushRef="#br0" timeOffset="83641.7841">15967 9394 21 0,'-11'-41'431'0,"0"10"61"0,3 3 33 15,1 6 18-15,3 5-121 0,2 7-165 16,2 6-53-16,4 6 22 0,3 7 55 16,3 8 53-16,2 6 35 0,4 4 7 15,0 7-38-15,2 4-70 0,1 6-82 0,2 2-67 16,-1 4-46-16,2 2-29 0,-1 2-17 15,1 0-16-15,0-1-52 0,-1 0-114 16,-1-4-128-16,0-5-91 0,-1-7-238 16,-1-8-179-16,1-9-51 0,-1-8 59 0,0-12 98 15,-2-6 75-15</inkml:trace>
          <inkml:trace contextRef="#ctx0" brushRef="#br0" timeOffset="83984.8037">16477 9624 308 0,'4'6'422'0,"0"-3"57"0,1 1 33 15,0-1-105-15,-1 1-121 0,4 0-82 16,1-2-61-16,2-2-49 0,4-3-34 16,1-2-20-16,4-3-10 0,0-3-6 15,2-1-7-15,-3-3-4 0,2-2 0 0,-4-2-1 16,-5-3-3-16,-1-1 5 0,-7 1 13 15,-1-2 32-15,-6 1 64 0,-1 2 65 16,-6 4 66-16,-2 3 48 0,-5 4 30 16,0 5 11-16,-5 5-21 0,0 5-27 0,0 7-36 15,-3 6-33-15,1 6-31 0,2 5-38 16,2 5-37-16,2 5-37 0,3 0-29 0,4 4-19 15,3 1-14-15,3-2-9 16,7-1-8-16,3-1-6 0,5-2-23 0,6-6-36 16,5-5-76-16,5-6-153 0,4-5-140 15,8-9-101-15,1-7-201 0,4-7-151 0,0-5-25 16,-2-4 101-16,0-4 113 0,-4-1 91 15,-2-4 213-15</inkml:trace>
          <inkml:trace contextRef="#ctx0" brushRef="#br0" timeOffset="84468.8314">17113 9493 353 0,'6'-28'438'16,"-3"1"49"-16,-1 1 33 0,-2 3-120 0,-2 1-115 15,-1 5-79-15,1 1-34 0,-1 4-7 16,-1 2 12-16,1 1 15 0,-1 2 8 16,0 4 8-16,1 2 19 0,-1 2 27 15,0 5 26-15,-2 7 17 0,-2 2 12 0,1 5 0 16,-1 4-34-16,0 4-59 0,1 1-64 15,0 0-51-15,1 4-36 0,4-1-24 16,0 3-14-16,2-3-11 0,2 0-4 0,2-3-6 16,3-3 0-16,2-3-2 0,4-4-3 15,5-4-8-15,4-8-17 0,5-7-22 0,3-4-19 16,2-9-13-16,1-5-9 0,-3-3 3 15,-2-3 15-15,-5-3 19 0,-4 1 18 16,-2 2 17-16,-5 3 10 0,-4 4 6 16,1 4 2-16,-5 2 1 0,0 5 1 0,-1 2 2 15,-1 4 13-15,1 4 8 0,0 2 6 16,1 4 7-16,3 1 2 0,3 1 1 15,3-1-9-15,5-1-7 0,6-2-4 16,3-2-6-16,5-4-4 0,3-4-7 0,4-5-1 16,-1-3-3-16,2-5-1 0,-4-4 0 0,-2-4 0 15,-6-3 2-15,-5-3-3 0,-5-5-1 16,-7-1 1-16,-5-1-1 0,-8-1 7 15,-5-1 6-15,-2 3 7 0,-6 2 1 16,-2 4 1-16,-1 4 0 0,-2 6-6 0,-2 3-7 16,0 6-9-16,0 6-11 0,0 3-23 15,0 5-43-15,2 3-84 0,4 1-141 0,2 4-121 16,5 0-151-16,3 1-233 0,6 1-93 15,3 0 12-15,4 1 103 0,4-3 102 16,4 0 150-16</inkml:trace>
        </inkml:traceGroup>
        <inkml:traceGroup>
          <inkml:annotationXML>
            <emma:emma xmlns:emma="http://www.w3.org/2003/04/emma" version="1.0">
              <emma:interpretation id="{DF6A3BA6-E334-4DCE-ACB8-9E6E3444E7DB}" emma:medium="tactile" emma:mode="ink">
                <msink:context xmlns:msink="http://schemas.microsoft.com/ink/2010/main" type="inkWord" rotatedBoundingBox="24544,10523 30619,8977 30967,10345 24892,11891">
                  <msink:destinationLink direction="with" ref="{8B0EFFF0-D4DC-4D1C-9217-201F7DCC6506}"/>
                </msink:context>
              </emma:interpretation>
              <emma:one-of disjunction-type="recognition" id="oneOf21">
                <emma:interpretation id="interp33" emma:lang="" emma:confidence="0">
                  <emma:literal>onion</emma:literal>
                </emma:interpretation>
                <emma:interpretation id="interp34" emma:lang="" emma:confidence="0">
                  <emma:literal>anion</emma:literal>
                </emma:interpretation>
                <emma:interpretation id="interp35" emma:lang="" emma:confidence="0">
                  <emma:literal>Onion</emma:literal>
                </emma:interpretation>
                <emma:interpretation id="interp36" emma:lang="" emma:confidence="0">
                  <emma:literal>anon</emma:literal>
                </emma:interpretation>
                <emma:interpretation id="interp37" emma:lang="" emma:confidence="0">
                  <emma:literal>Obion</emma:literal>
                </emma:interpretation>
              </emma:one-of>
            </emma:emma>
          </inkml:annotationXML>
          <inkml:trace contextRef="#ctx0" brushRef="#br0" timeOffset="85164.8712">19130 9045 119 0,'-3'-12'460'0,"0"2"52"0,2 3 28 15,0 4 27-15,1 3-84 0,1 6-7 0,3 5 35 16,2 7 32-16,1 8 27 0,2 2 12 15,1 5-86-15,2 2-153 0,3 4-113 16,0 3-75-16,2 3-46 0,1 3-33 0,-3 1-17 16,0 2-13-16,-3-2-11 0,-2 0-10 15,-4-2-8-15,-1 1-5 0,-4-6-6 16,-2-4-1-16,-2-6 1 0,1-5 1 0,-4-8 0 15,1-3-1-15,-2-10-2 0,-3-6-9 16,0-6-10-16,-2-7-12 0,0-9-12 16,-1-10-9-16,1-5-5 0,1-8-2 0,-1-6-4 15,1-8-7-15,0-6-8 0,2-7-1 16,2-6 2-16,7-2 1 0,3 0 6 15,7 5 16-15,4 8 15 0,3 7 11 16,4 9 5-16,2 8 5 0,2 10 4 0,1 8 2 16,0 6 4-16,-1 8 1 0,1 6 3 15,-1 5 3-15,-2 5 1 0,-2 5 2 16,-4 4-1-16,-6 1 1 0,-5 3-1 0,-3 3-1 15,-6 2 1-15,-3 2-1 0,-10 1-1 16,-1 0-11-16,-5 0-20 0,-2 0-37 16,1-4-54-16,1-5-77 0,1-5-101 15,1-1-97-15,3-8-44 0,3-4-40 0,5-5-100 16,0-4-112-16,7-4 2 0,3-3 52 15,5-3 36-15,5 0 61 0,4-1 145 16</inkml:trace>
          <inkml:trace contextRef="#ctx0" brushRef="#br0" timeOffset="85614.8967">19830 8687 217 0,'1'6'358'16,"2"3"82"-16,0 2 11 0,1 3-25 15,0 2 27-15,0 2 55 0,2 0 30 0,-1 4 12 16,3-1 9-16,-1 1-18 0,3 2-72 15,1-1-113-15,1 1-103 0,2 0-85 16,1-1-65-16,2-1-39 0,-1-3-25 16,1-2-15-16,1-2-10 0,-1-5-4 0,1-4-2 15,3-3-1-15,-2-6-2 0,-1-3-2 16,0-7-1-16,-3-3-5 0,-3-4-4 15,-2-5-4-15,-3-1 1 0,-4-4-1 0,-5 0-2 16,-3-1 1-16,-5 3 5 0,-1-1 2 16,-4 1 3-16,-3 5 6 0,-1 0 3 15,-3 3 4-15,1 3 3 0,-1 0-1 0,0 5-1 16,-1 2-1-16,1 1-3 0,1 2-4 15,2 2-5-15,1 3-3 0,2-1-15 16,2 2-27-16,1 2-46 0,4 0-76 16,2 3-132-16,1 1-128 0,4 1-75 0,2 0-148 15,2 0-176-15,4 0-39 0,-1 2 71 16,4-2 97-16,0-2 73 0,2-1 164 15</inkml:trace>
          <inkml:trace contextRef="#ctx0" brushRef="#br0" timeOffset="86079.9234">20325 8602 227 0,'8'12'470'0,"2"-2"89"15,-1 3 159-15,1 5 115 0,1 4-80 16,3 4-69-16,1 5-31 0,1 3-55 15,4 3-134-15,0 4-130 0,4 3-107 16,2 1-69-16,1 0-43 0,1 1-27 0,-1 2-24 16,-1-3-19-16,-2-1-15 0,-2-5-11 15,-4-3-6-15,-5-6-8 0,0-5 1 16,-6-4 3-16,0-5 3 0,-5-6 1 15,-3-5-1-15,-3-7-4 0,-4-7-5 0,-5-7-8 16,-2-8-13-16,-1-7-15 0,-4-9-10 16,-2-6-10-16,2-6-12 0,-2-5-7 0,1-5-7 15,2-2-2-15,2-1 1 0,5 0 5 16,5 0 8-16,4 6 9 0,6 4 11 15,4 7 10-15,4 6 9 0,1 5 6 16,5 7 4-16,1 7 5 0,1 4 3 0,3 5 3 16,-1 5 4-16,1 6 3 0,-3 3 0 15,0 3 3-15,-2 6 4 0,-5 2 4 16,-2 5 3-16,-5 2-1 0,-4 2 2 0,-5 0 1 15,-4 2-3-15,-4 2-6 0,-5 0-19 16,-3-2-37-16,-2-1-56 0,-3-3-105 16,0-5-135-16,2-3-100 0,-1-7-99 0,4-3-150 15,0-5-121-15,7-4 6 0,0-2 84 16,8-2 76-16,2-1 100 0</inkml:trace>
          <inkml:trace contextRef="#ctx0" brushRef="#br0" timeOffset="86686.9581">20948 8339 139 0,'5'0'302'0,"1"2"73"0,-1-1 31 16,1 0-27-16,-1 1-41 0,1 2-27 0,-1 1-19 15,2 5 30-15,-1 2 46 0,1 1 46 16,0 2 45-16,-2 1 32 0,1 3-3 16,-2 1-75-16,1 1-93 0,-1 1-83 15,2 2-68-15,-1-1-51 0,1 3-40 0,1-3-25 16,1 1-22-16,0 0-11 0,3-3-11 15,0-1-7-15,3-4-7 0,1-2-11 16,3-7-15-16,0-4-24 0,2-6-15 0,1-4-15 16,1-7-7-16,-1-2 2 0,-3-6 14 15,-2 0 19-15,-2 0 18 0,-5 2 24 0,1 3 17 16,-3 3 10-16,-2 4 6 15,-2 3 10-15,1 1 11 0,-1 6 3 0,3 4 10 16,-1 4 4-16,3 2 3 0,3 0-3 16,4 3-9-16,5-1-7 0,4 2-16 0,7-4-8 15,4 0-8-15,8-3-12 0,5-5-17 16,3-6-25-16,1-3-24 0,1-8-17 15,-4-5-6-15,-6-6 2 0,-6-4 14 0,-10-6 22 16,-7-7 28-16,-9-4 24 0,-10-7 20 16,-5-9 15-16,-9-6 6 0,-2-3 5 15,-3 0 12-15,-1 5 13 0,1 9 4 0,0 4 7 16,1 9 7-16,1 7 4 0,4 7-15 15,1 6-19-15,3 6-18 0,0 5-16 16,2 8-12-16,2 7-4 0,1 11-5 16,2 8 0-16,4 8 1 0,3 8-2 0,4 8 1 15,4 5-1-15,2 4-1 0,4 3-3 16,0 2-10-16,2 0-28 0,0 0-47 15,0 3-83-15,-1-6-153 0,-1-4-130 0,1-3-156 16,-3-8-231-16,0-8-90 0,0-6 10 16,0-9 115-16,0-9 113 0,2-5 156 15</inkml:trace>
          <inkml:trace contextRef="#ctx0" brushRef="#br0" timeOffset="87355.9963">22609 8115 192 0,'6'-5'407'0,"-2"0"58"0,0-1 41 0,0-2-60 16,-1 0-112-16,1 1-100 0,-1-2-58 0,-2 2-31 15,0-2 1-15,1 2 32 0,-2-1 70 16,-2 0 55-16,1 1 40 0,-2 1 19 15,0-1-7-15,-2 2-30 0,-2-2-65 16,-3 4-55-16,-2-1-39 0,-4 2-28 0,-4 0-26 16,-3 4-18-16,-3 1-10 0,-2 2-10 15,-2 3-16-15,0 0-10 0,0 2-11 0,-2 1-6 16,2 5-10-16,-2 0-8 15,2 1-3-15,1 2-4 0,4 3-5 0,2 0 0 16,4 5-1-16,3 0 0 0,4 2-2 16,7 0-4-16,3 3-4 0,5-5-6 0,7 1-4 15,2-3-7-15,7-4-8 0,5-5-7 16,3-4-4-16,5-8-7 0,1-5-3 15,0-5 1-15,1-5 2 0,-4-3 5 0,-2-5 7 16,-3-1 12-16,-5-1 7 0,-3 0 13 16,-5 3 16-16,-1 2 13 0,-4 2 10 0,0 4 3 15,-3 3 0-15,0 1-5 0,-1 1-8 16,0 2-10-16,-1 3-7 0,1 3-4 15,3 2-1-15,0-1 1 0,5 2 1 16,5-1 2-16,3-1-2 0,6-2-5 0,5-4-11 16,4-2-11-16,3-5-10 0,2-6-5 15,-2-2 0-15,-3-6 5 0,-3-4 16 16,-7-6 20-16,-4-2 20 0,-7-3 16 15,-3-2 12-15,-4-5 13 0,-5-1 3 0,-4-1 1 16,-2-1 0-16,-2 2-1 0,-2 5-2 16,1 3-4-16,0 5-3 0,2 4-7 15,1 4-10-15,1 5-11 0,2 5-9 0,4 5-9 16,2 6-6-16,4 4-3 0,5 4-1 15,3 8-2-15,6 8 1 0,3 7-3 16,1 7 5-16,2 5 0 0,-1 6-1 0,-2 6 1 16,-2 0-5-16,-4 4-8 0,-2 2-36 15,-5-2-55-15,-2-1-123 0,-3-1-174 0,0-7-122 16,-6-2-229-16,-1-9-155 0,-4-5-46 15,-3-8 68-15,-1-6 146 0,0-7 112 16,-3-7 229-16</inkml:trace>
          <inkml:trace contextRef="#ctx0" brushRef="#br0" timeOffset="87591.0099">23074 8066 248 0,'5'-16'524'16,"5"-3"59"-16,0 4 41 0,2-1 58 0,3 3-172 16,3-1-75-16,3 4-24 0,1-2-5 15,4 5-6-15,3-1-36 0,1 4-75 0,2 1-75 16,1 3-71-16,2 4-45 0,2 2-28 15,-1 5-17-15,1 3-10 0,-2 3-2 16,-2 2-7-16,-2 3-8 0,-3 1-6 0,-5 2-7 16,-2 0-2-16,-5 1-9 0,-3-1-19 15,-4 0-43-15,-3-1-91 0,-2-1-153 16,-1-3-117-16,-1-5-110 0,-2-2-225 15,0-6-116-15,0-4 5 0,0-6 107 0,0-4 94 16,0-5 98-16</inkml:trace>
          <inkml:trace contextRef="#ctx0" brushRef="#br0" timeOffset="87715.0168">23628 7957 42 0,'-11'-39'423'15,"1"1"57"-15,1 3 34 0,1 6 17 0,-1 0-141 0,2 5-168 16,2 3-97-16,1 5-56 0,0 2-37 16,2 3-52-16,2 2-118 0,3 3-195 0,1 4-103 15,2 0-54-15,2 4-24 0,2 0 19 16,1 3 101-16</inkml:trace>
          <inkml:trace contextRef="#ctx0" brushRef="#br0" timeOffset="88025.0347">23826 7795 224 0,'0'12'479'0,"0"0"45"15,0-1 36-15,0 1 54 0,1 2-190 16,1 2-30-16,2 2 10 0,1-1 41 0,4 3 23 16,2-1-20-16,2 3-49 0,5-2-99 15,2-2-83-15,2-1-82 0,1-3-54 16,2-4-34-16,2-4-17 0,4-4-11 15,-1-5-7-15,0-3-3 0,-1-5-3 0,-2-3 0 16,-3-3 0-16,-6-3-3 0,-5-4 2 16,-6-1 1-16,-5-1 2 0,-8-1-2 0,-3 1 1 15,-9 1 0-15,-4 3-2 0,-9 3-3 16,-3 2 0-16,-3 3 0 0,0 5-3 15,1 1-7-15,4 2-19 0,5 4-46 16,3 2-96-16,8 0-147 0,5 2-110 0,5 2-64 16,9-1-114-16,7 0-186 0,6 1-27 15,6-1 83-15,5 0 77 0,1 1 51 16,4-1 126-16</inkml:trace>
          <inkml:trace contextRef="#ctx0" brushRef="#br0" timeOffset="88369.0544">24265 7763 329 0,'16'4'481'0,"-1"-3"39"0,-1 3 24 0,-1 2-36 15,-1 2-135-15,0 2 28 0,2 0 54 16,0 6 50-16,1-3 36 0,1 3 5 15,1 1-53-15,1 0-139 0,2 1-111 16,1 1-84-16,-2-1-51 0,-1-1-36 0,-1 3-23 16,-2-4-19-16,-4-3-10 0,-2-1-8 15,0-2-9-15,-2 0-7 0,-3-4-8 0,0-2-12 16,-3-2-25-16,-1-2-30 0,-3-2-31 15,-1-6-28-15,-3-4-36 0,-1-7-49 16,0-6-26-16,0-5 7 0,1-5 19 16,0-4 25-16,4 2 37 0,2 0 75 0,2 2 71 15,6 2 58-15,3 5 46 0,5 2 36 16,5 7 34-16,5 4 21 0,5 4 7 15,8 8-8-15,3 6-12 0,6 3-19 16,5 6-22-16,3 7-25 0,1 5-27 0,1 2-22 16,-5 3-22-16,-3 0-17 0,-6 5-32 15,-7 1-76-15,-9 2-188 0,-7 2-157 0,-8 1-314 16,-9 0-176-16,-9-1-76 0,-8 2 16 15,-9-2 154-15,-4 1 142 0</inkml:trace>
        </inkml:traceGroup>
      </inkml:traceGroup>
    </inkml:traceGroup>
    <inkml:traceGroup>
      <inkml:annotationXML>
        <emma:emma xmlns:emma="http://www.w3.org/2003/04/emma" version="1.0">
          <emma:interpretation id="{80743A15-DB69-4EBD-A452-7CFFD679A1CA}" emma:medium="tactile" emma:mode="ink">
            <msink:context xmlns:msink="http://schemas.microsoft.com/ink/2010/main" type="paragraph" rotatedBoundingBox="7298,17326 17410,14020 17948,15666 7836,18972" alignmentLevel="3"/>
          </emma:interpretation>
        </emma:emma>
      </inkml:annotationXML>
      <inkml:traceGroup>
        <inkml:annotationXML>
          <emma:emma xmlns:emma="http://www.w3.org/2003/04/emma" version="1.0">
            <emma:interpretation id="{F727DD05-10CD-4E76-95C3-E70A1F4A5E67}" emma:medium="tactile" emma:mode="ink">
              <msink:context xmlns:msink="http://schemas.microsoft.com/ink/2010/main" type="line" rotatedBoundingBox="7298,17326 17410,14020 17948,15666 7836,18972"/>
            </emma:interpretation>
          </emma:emma>
        </inkml:annotationXML>
        <inkml:traceGroup>
          <inkml:annotationXML>
            <emma:emma xmlns:emma="http://www.w3.org/2003/04/emma" version="1.0">
              <emma:interpretation id="{85091AD8-1501-4044-941E-9253CAB705F4}" emma:medium="tactile" emma:mode="ink">
                <msink:context xmlns:msink="http://schemas.microsoft.com/ink/2010/main" type="inkWord" rotatedBoundingBox="7298,17326 8866,16813 9369,18353 7802,18866"/>
              </emma:interpretation>
              <emma:one-of disjunction-type="recognition" id="oneOf22">
                <emma:interpretation id="interp38" emma:lang="" emma:confidence="1">
                  <emma:literal/>
                </emma:interpretation>
              </emma:one-of>
            </emma:emma>
          </inkml:annotationXML>
          <inkml:trace contextRef="#ctx0" brushRef="#br0" timeOffset="72003.1184">2747 14911 322 0,'6'-9'469'0,"-1"4"44"0,2 3 26 16,0 4-75-16,1 4-167 0,5 5-104 0,-1 5-50 16,3 4-15-16,3 7 9 0,0 1 11 15,1 4 9-15,3 0-6 0,0 3-13 16,2 0-25-16,1 1-41 0,1 0-87 0,1-2-79 15,1-3-143-15,-2-2-245 0,-3-5-131 16,-1-4-61-16,-1-3 25 0,-3-5 38 16,-2-4 121-16</inkml:trace>
          <inkml:trace contextRef="#ctx0" brushRef="#br0" timeOffset="71827.1083">2525 15235 84 0,'-18'-12'447'0,"4"4"53"16,4 0 31-16,2 5 14 0,4 0-165 15,4 6-157-15,3 2-84 0,4 3-35 16,1 8-16-16,3 0-2 0,1 2-6 0,2 3-8 16,0 1-15-16,1 0-16 0,-1 1-14 15,-1-3-15-15,3-3-31 0,-1-2-27 0,3-6-43 16,-3-5-202-16,1-8-167 15,-1-6-85-15,-2-8-22 0,2-4-1 0,-4-3 28 16</inkml:trace>
          <inkml:trace contextRef="#ctx0" brushRef="#br0" timeOffset="71174.0709">2299 15933 31 0,'4'-5'318'0,"2"-4"81"16,1 2 55-16,0-3-20 0,1 0-41 15,-1-2-37-15,1-1-6 0,0 0 47 16,-1-1 36-16,0 0 39 0,-3 1 34 0,-1 2 2 16,0 0-53-16,-1 2-106 0,-2 2-88 15,0 2-68-15,-1 0-54 0,0 1-38 0,-4 1-28 16,0 0-20-16,-5 2-15 0,-3-1-13 15,-4 2-12-15,-5 3-7 0,-4 0-2 16,-3 3-3-16,-5 1-1 0,-1 2 0 0,-2 0 1 16,1 5-1-16,2 0-1 0,0 4-1 15,3 1 0-15,4 5-2 0,2 1-2 0,6 3 1 16,4-2 1-16,4 1 0 0,4 1 0 15,5-3 0-15,4-1 4 0,5 0-1 0,4-4 1 16,1-1 0-16,5-4 1 0,1-1-1 16,4-6 2-16,1 0-1 0,2-4 0 0,1-2-1 15,1-4 0-15,1-1-1 0,-1-2 1 16,1 0 1-16,1 0-1 0,-2 0 0 15,3 2-1-15,2 3-1 0,1 4 0 0,1 2-2 16,2 3 1-16,1 5 1 0,-1 1 1 0,-2 4 0 16,-2 1 1-16,-3 1 3 0,-7 1 4 15,-4 2 3-15,-9-1 2 0,-6-1-1 0,-8 1-2 16,-6 3-7-16,-9-4-9 0,-4 1-14 15,-7-1-16-15,-3-3-31 0,-4-2-45 16,-2-4-85-16,-2-1-135 0,3-5-122 0,0-2-88 16,3-4-132-16,2-1-163 0,5-3-29 15,6-1 79-15,3-2 98 0,8-4 88 0,5 0 152 16</inkml:trace>
          <inkml:trace contextRef="#ctx0" brushRef="#br0" timeOffset="71539.0918">2874 16252 116 0,'25'-6'475'16,"1"1"87"-16,-1-2 70 0,1-3 102 0,1 0-78 15,1-2-85-15,-1 0-45 0,2 1-46 16,-3-2-46-16,-1 4-88 0,-3-1-106 0,-1 3-87 16,-6 3-64-16,-1 3-39 0,-3 2-21 15,-2 3-7-15,-2 3 2 0,0 3 2 0,-3 6 7 16,0 2 6-16,-1 3 0 0,-2 3 1 15,1-1-1-15,-2 1-3 0,1 0-3 16,0-3-3-16,2-1-1 0,0-3-4 0,1-1-4 16,-1-4-3-16,2-1-2 0,2-3-4 15,3-3-2-15,2-4-3 0,6-3-10 0,4-6-23 16,4-5-46-16,3-3-85 0,1-4-157 15,3-2-135-15,2-7-113 0,-4 0-173 0,-2-5-148 16,-1-1-16-16,-9 0 100 0,-1 0 109 16,-6 0 103-16,-5 2 187 0</inkml:trace>
        </inkml:traceGroup>
        <inkml:traceGroup>
          <inkml:annotationXML>
            <emma:emma xmlns:emma="http://www.w3.org/2003/04/emma" version="1.0">
              <emma:interpretation id="{F51F4A16-1AD7-4D58-9868-F341727BA366}" emma:medium="tactile" emma:mode="ink">
                <msink:context xmlns:msink="http://schemas.microsoft.com/ink/2010/main" type="inkWord" rotatedBoundingBox="10089,17012 11086,16685 11339,17458 10342,17784"/>
              </emma:interpretation>
              <emma:one-of disjunction-type="recognition" id="oneOf23">
                <emma:interpretation id="interp39" emma:lang="" emma:confidence="1">
                  <emma:literal/>
                </emma:interpretation>
              </emma:one-of>
            </emma:emma>
          </inkml:annotationXML>
          <inkml:trace contextRef="#ctx0" brushRef="#br0" timeOffset="72798.1638">4471 15056 389 0,'-6'-17'484'15,"1"-1"44"-15,-1-2 52 0,2 6-55 0,0 0-91 16,0 4-64-16,1 1-41 0,2 3-23 15,1 4-4-15,4 2-10 0,5 6-21 16,5 6-9-16,3 7 0 0,5 6 1 16,2 5-28-16,4 5-53 0,2 6-52 0,2 4-45 15,1 1-31-15,0 3-22 0,0-2-18 16,-2 1-7-16,1 3-10 0,-3-6-23 15,1-2-47-15,-2-3-95 0,-4-7-142 0,2-6-121 16,-2-9-127-16,-2-5-240 0,0-10-96 16,-3-9 17-16,-1-6 103 0,-1-9 99 0,-4-5 123 15</inkml:trace>
          <inkml:trace contextRef="#ctx0" brushRef="#br0" timeOffset="73126.1826">5135 14799 126 0,'3'-4'417'0,"1"0"68"16,-2-1 40-16,1 0-41 0,0-1-68 15,0 1-88-15,-1 1-65 0,1 1-24 0,1 1 40 16,0 4 57-16,5 0 31 0,3 6 18 16,3 4 5-16,2 4-16 0,1 7-61 15,2 4-77-15,1 7-64 0,2 2-51 0,1 5-42 16,2 2-25-16,0 1-19 0,-1 2-12 15,1-1-9-15,-2 0-14 0,1-4-20 16,-1-2-54-16,-1-6-100 0,-1-2-161 16,1-8-120-16,-5-4-219 0,0-6-205 0,-1-7-64 15,-5-8 37-15,0-5 126 0,1-7 104 16,-2-4 215-16</inkml:trace>
        </inkml:traceGroup>
        <inkml:traceGroup>
          <inkml:annotationXML>
            <emma:emma xmlns:emma="http://www.w3.org/2003/04/emma" version="1.0">
              <emma:interpretation id="{DF2F93AF-AB15-439E-952D-3B06E81CC2F3}" emma:medium="tactile" emma:mode="ink">
                <msink:context xmlns:msink="http://schemas.microsoft.com/ink/2010/main" type="inkWord" rotatedBoundingBox="12307,16231 17028,14688 17291,15493 12570,17037"/>
              </emma:interpretation>
              <emma:one-of disjunction-type="recognition" id="oneOf24">
                <emma:interpretation id="interp40" emma:lang="" emma:confidence="1">
                  <emma:literal/>
                </emma:interpretation>
              </emma:one-of>
            </emma:emma>
          </inkml:annotationXML>
          <inkml:trace contextRef="#ctx0" brushRef="#br0" timeOffset="75561.3219">8278 13865 305 0,'-12'7'479'0,"-2"-1"40"0,1 3 19 16,-3 1-44-16,0 4-199 0,-1 2-110 0,2 3-32 15,0 4 1-15,1 0 56 0,3 1 56 16,5 0 30-16,0 0 13 0,3-1-11 16,5-3-20-16,5 1-67 0,5-1-60 0,6-2-40 15,4-3-33-15,5-2-21 0,5-4-18 16,2-5-10-16,5-6-9 0,1-3-5 15,0-5-3-15,-1-5-8 0,0-2-1 0,-5-1 2 16,-3-2 2-16,-5 3 13 0,-6-1 45 16,-2 0 34-16,-8-1 27 0,-5 1 21 15,-5-2 16-15,-7 1-2 0,-5-1-35 0,-6-2-27 16,-5 3-25-16,-6 0-19 0,-5-1-18 15,-2 2-12 1,0 2-10-16,2 2-7 0,3 1-8 0,4 3-12 0,4 1-28 16,3 2-48-16,5 1-91 0,3 2-174 0,5 0-129 15,6 0-125-15,2 2-186 16,4 0-124-16,6 1 2 0,6-2 124 0,5 0 109 15,3-3 120-15</inkml:trace>
          <inkml:trace contextRef="#ctx0" brushRef="#br0" timeOffset="75771.3339">8866 13631 128 0,'15'12'459'0,"-6"-2"55"0,1 2 42 0,0 2 78 16,1 2-102-16,1 5-97 0,3 3-44 15,0 2-3-15,3 4-8 0,1 3-52 16,1 3-84-16,0-1-60 0,1 2-44 0,1-2-49 15,0 0-42-15,0 1-76 0,-1-2-117 16,-1-2-135-16,1-3-96 0,-2-4-189 16,-2-7-191-16,-1-5-59 0,1-7 47 0,-2-6 95 15,1-5 74-15,-1-9 178 0</inkml:trace>
          <inkml:trace contextRef="#ctx0" brushRef="#br0" timeOffset="74915.2849">6686 14210 98 0,'-4'-7'472'0,"-3"1"75"16,1 3 38-16,2 0 21 0,2 3-170 0,0 3-168 15,5 3-90-15,1 7-23 0,6 4 66 16,2 8 57-16,5 6 39 0,2 4 30 16,3 5 3-16,1 1-30 0,3 5-94 0,0 2-69 15,2 1-46-15,-1-2-36 0,1 1-29 16,0 1-21-16,-4-6-12 0,1-2-12 15,-3-6-23-15,-1-3-40 0,-3-7-93 0,-3-4-105 16,0-6-96-16,-3-5-62 0,1-9-106 16,-4-6-170-16,1-7-43 0,-5-8 32 15,1-4 59-15,-1-6 43 0,-1-1 117 16</inkml:trace>
          <inkml:trace contextRef="#ctx0" brushRef="#br0" timeOffset="75141.2977">7269 14136 175 0,'7'-16'475'0,"-2"9"48"16,0 1 26-16,-3 3 12 0,2 4-219 16,2 7-142-16,1 4-85 0,2 9-39 15,4 2-17-15,2 5-5 0,1 3-5 16,5 1-7-16,0 0-7 0,2 1-7 0,2 0-10 15,1-1-26-15,3-1-24 0,1-3-19 16,0-3-33-16,2-5-115 0,-3-3-196 16,-2-9-90-16,-2-3-38 0,-4-6-17 0,-2-5 18 15,-5-5 103-15</inkml:trace>
          <inkml:trace contextRef="#ctx0" brushRef="#br0" timeOffset="76137.3548">9930 13589 153 0,'0'-16'485'0,"-4"5"80"0,-4-1 43 0,-2 6 24 16,-1 1-191-16,-1 4-127 0,-1 3-48 15,1 5 3-15,-3 2 34 0,2 5 36 16,0 2 32-16,0-1 0 0,2 5-36 0,2-3-68 15,0 3-68-15,4 1-55 0,3-1-51 16,4 1-34-16,1-1-24 0,2-4-16 16,3-1-6-16,3-4-3 0,2-2-3 15,5-6-3-15,4-5-3 0,2-5-6 0,4-7-7 16,1-4-5-16,-3-5-1 0,-3-3 0 15,-3-2 4-15,-5-4 5 0,-4 1 5 0,-6 1 6 16,-3 1 3-16,-4 6 3 0,-3 3 0 16,-4 2 1-16,-2 3 1 0,-4 4-3 15,-3 2-3-15,-1 3-8 0,-1 1-18 0,-3 2-30 16,3-1-53-16,2 1-129 0,0 0-142 15,6-4-130-15,-1-2-193 0,6-3-157 16,5-1-43-16,2-7 74 0,4-2 118 16,5-4 118-16</inkml:trace>
          <inkml:trace contextRef="#ctx0" brushRef="#br0" timeOffset="76317.3651">10135 13028 325 0,'18'10'470'0,"0"3"44"0,0 4 26 16,-1 5-76-16,3 7-158 0,0 3-94 15,2 7-40-15,2 3 8 0,2 1 40 0,1 0 33 16,2 2 19-16,3-2-1 0,-1 2-28 15,1-1-41-15,0-2-72 0,-1-3-123 0,1-4-141 16,0-3-98-16,-1-10-128 0,1-5-257 16,-1-10-125-16,2-10 1 0,-1-7 66 15,0-8 55-15,-1-7 106 0</inkml:trace>
          <inkml:trace contextRef="#ctx0" brushRef="#br0" timeOffset="76633.3832">11131 12896 280 0,'-2'-6'480'16,"1"0"41"-16,-2 4 32 0,-2 5 3 0,-2 6-205 15,1 3-97-15,1 1 5 0,1 4 32 16,1 2 22-16,1 0 15 0,4 3 4 16,1 0-11-16,1-1-63 0,3 3-63 15,2-3-49-15,4 1-47 0,3-3-38 0,3-3-23 16,5-3-11-16,2-4-10 0,3-4-3 15,2-5 1-15,4-4-5 0,-1-5-4 0,0-2 2 16,-2-1 16-16,-4-1 35 16,-4 0 28-16,-4 3 28 0,-7-2 16 0,-2 4 5 15,-7-3-7-15,-1 1-30 0,-6 0-32 16,-6-3-21-16,-5 0-15 0,-5 1-13 0,-3-1-13 15,-3-1-14-15,-1 1-21 0,1-2-37 16,2-1-69-16,2-1-207 0,3-2-138 16,3-3-223-16,6-8-202 0,4 1-84 15,7-6 8-15,5 0 175 0,4-3 125 0,5 1 223 16</inkml:trace>
        </inkml:traceGroup>
        <inkml:traceGroup>
          <inkml:annotationXML>
            <emma:emma xmlns:emma="http://www.w3.org/2003/04/emma" version="1.0">
              <emma:interpretation id="{705C7050-EC8A-4B4D-87DC-54799179188B}" emma:medium="tactile" emma:mode="ink">
                <msink:context xmlns:msink="http://schemas.microsoft.com/ink/2010/main" type="inkWord" rotatedBoundingBox="17261,14466 17527,14378 17948,15666 17681,15753"/>
              </emma:interpretation>
              <emma:one-of disjunction-type="recognition" id="oneOf25">
                <emma:interpretation id="interp41" emma:lang="" emma:confidence="0">
                  <emma:literal>\</emma:literal>
                </emma:interpretation>
                <emma:interpretation id="interp42" emma:lang="" emma:confidence="0">
                  <emma:literal>'</emma:literal>
                </emma:interpretation>
                <emma:interpretation id="interp43" emma:lang="" emma:confidence="0">
                  <emma:literal>•</emma:literal>
                </emma:interpretation>
                <emma:interpretation id="interp44" emma:lang="" emma:confidence="0">
                  <emma:literal>I</emma:literal>
                </emma:interpretation>
                <emma:interpretation id="interp45" emma:lang="" emma:confidence="0">
                  <emma:literal>|</emma:literal>
                </emma:interpretation>
              </emma:one-of>
            </emma:emma>
          </inkml:annotationXML>
          <inkml:trace contextRef="#ctx0" brushRef="#br0" timeOffset="76804.393">11606 12401 50 0,'22'-6'447'0,"-7"2"56"15,-1 0 38-15,-1 5 72 0,0 6 21 16,2 6-52-16,5 7-11 0,2 8 5 0,0 8 3 15,2 2-47-15,4 9-150 0,-1 2-127 16,6 9-90-16,2 7-59 0,5 6-46 0,1 4-34 16,2 2-60-16,-1 0-143 0,0-1-209 15,-4 4-304-15,-5-2-228 0,-7-4-111 16,-8 0-28-16,-4-8 97 0,-3-7 184 0,-4-4 293 15</inkml:trace>
        </inkml:traceGroup>
      </inkml:traceGroup>
    </inkml:traceGroup>
  </inkml:traceGroup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5999.51074" units="1/in"/>
          <inkml:channelProperty channel="Y" name="resolution" value="15999.51074" units="1/in"/>
          <inkml:channelProperty channel="F" name="resolution" value="3999.51147" units="1/in"/>
          <inkml:channelProperty channel="T" name="resolution" value="1" units="1/dev"/>
        </inkml:channelProperties>
      </inkml:inkSource>
      <inkml:timestamp xml:id="ts0" timeString="2021-10-05T10:18:12.095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D3F86E37-CDE1-4F67-85E5-8AD33B47B033}" emma:medium="tactile" emma:mode="ink">
          <msink:context xmlns:msink="http://schemas.microsoft.com/ink/2010/main" type="inkDrawing" rotatedBoundingBox="5759,3432 12301,2455 12312,2525 5770,3502" semanticType="underline" shapeName="Other">
            <msink:sourceLink direction="with" ref="{55343273-178D-422A-BA6F-DF9ED9012D40}"/>
          </msink:context>
        </emma:interpretation>
      </emma:emma>
    </inkml:annotationXML>
    <inkml:trace contextRef="#ctx0" brushRef="#br0">65 998 369 0,'-27'4'423'16,"5"2"24"-16,7-6 11 0,9 0-140 15,12 0-135-15,12-4-83 0,13-2-46 0,16-3-19 16,12-3-3-16,18-2 1 0,14-2 5 16,18-5 9-16,18-1 9 0,18-3 4 15,16-1 0-15,18-2-4 0,19-3-4 16,28-5-8-16,27-4-11 0,17-4-5 0,15-1-2 15,5-1-6-15,3 3-11 0,-2 2 0 0,-5 1 1 16,-4 3-10-16,-8 3-7 16,-10 1 7-16,-12 4 5 0,-20 0-3 0,-15 4-2 15,-12 1 3-15,-14 3 2 0,-15 0-8 16,-16-1-1-16,-17 3 1 0,-18 0 1 0,-15 0 9 15,-18 3 25-15,-15 1 44 0,-12 1 56 16,-14 3 54-16,-11-1 25 0,-10 2 8 16,-5 0-16-16,-6 0-40 0,-5 1-57 0,-2 0-51 15,-2 3-30-15,-2 1-52 0,-1 1-61 16,-2 0-64-16,-1 4-44 0,-1-2-32 15,-2 4-49-15,-5 1-122 0,0 0-122 0,-5 0-33 16,-2 1-3-16,-2-3 2 0,-1 0 41 16</inkml:trace>
  </inkml:traceGroup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5999.51074" units="1/in"/>
          <inkml:channelProperty channel="Y" name="resolution" value="15999.51074" units="1/in"/>
          <inkml:channelProperty channel="F" name="resolution" value="3999.51147" units="1/in"/>
          <inkml:channelProperty channel="T" name="resolution" value="1" units="1/dev"/>
        </inkml:channelProperties>
      </inkml:inkSource>
      <inkml:timestamp xml:id="ts0" timeString="2021-10-05T10:18:59.684"/>
    </inkml:context>
    <inkml:brush xml:id="br0">
      <inkml:brushProperty name="width" value="0.26667" units="cm"/>
      <inkml:brushProperty name="height" value="0.53333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6 57 129 0,'-3'-5'347'0,"2"0"32"0,0 0 22 16,-2 0-51-16,3-1-117 0,-1 2-77 15,1-2-45-15,0 3-26 0,0-1-15 0,0 1-14 16,1 0-14-16,-1 0-11 0,1 1-7 16,1-2-6-16,-2 3-5 0,1 0-1 15,0 0 2-15,-1 1 0 0,0-2 5 16,0 1 1-16,0 1 0 0,0 0 0 0,0 0-3 15,0 0-6-15,0 0-2 0,0 1-4 16,0 1-1-16,-1 0-3 0,0 2 1 16,1 1 2-16,-2 1 0 0,1 2 4 15,1 2 3-15,-1 3 0 0,1 2-2 0,0 2 2 16,0 0-3-16,0 2-2 0,1 2 0 15,2 1 0-15,1 2 1 0,0-1 0 0,1 4 2 16,2-3 0-16,0 3-3 0,1 0 1 16,1 1 1-16,0 0 1 0,2 2 3 15,0 0 1-15,0 1 0 0,0 0-2 16,0-2 0-16,0 0-4 0,2 0-4 0,-2 0 0 15,1 0 0-15,-2-1 2 0,1-1-2 16,0 1 2-16,0-1 1 0,-2 1-2 16,2-1 2-16,0 0 0 0,-1 0 0 15,0-2-1-15,-2 1-1 0,1-2 1 0,0 3 2 16,-1-2 0-16,-1-1 1 0,1 2-1 15,0-3 0-15,1 1-1 0,-1-3-4 0,-1 1-2 16,1 0 0-16,-1-3 0 0,0 1 0 16,0 0 0-16,-1-1 2 0,1 0 0 15,0 0-1-15,1-1-1 0,-2 1 0 16,1 1-1-16,0 1-1 0,-2 1 0 0,2 4 1 15,-1-1 1-15,1-1 0 0,-1 1-1 16,1 1 1-16,0-1 0 0,-1-2-1 16,1-1 1-16,-2 0 2 0,2-5 0 15,-2 0-2-15,1 0 2 0,1-3 0 0,-2 3-1 16,-1-2-1-16,2 0-1 0,-1-1 2 15,0-1-1-15,0 1 1 0,-2 0 0 0,1 0 0 16,0 2 1-16,0-2-1 0,0 1 0 16,-1 1-1-16,1-2 0 0,0 0 1 15,-1-1 0-15,0-3-1 0,1 4 0 16,-1-2 1-16,1 1 2 0,-1 0-2 15,1 0-1-15,0 0 0 0,-1 0 0 0,-1-2-1 16,1 3-1-16,1-2 2 0,-1 2 0 16,1-1-1-16,-1 3 0 0,0-3 0 0,1 0 0 15,-2 0-3-15,3 2 1 0,-1 0 2 16,0 1-2-16,0 1 0 0,1 0 3 15,1-1 0-15,-1 2-2 0,2 0 2 16,-1 1 0-16,1 1 0 0,1-2 1 0,-1 0 0 16,-2 0 0-16,2-3-1 0,-1 1 0 15,1 0 1-15,-2-1-2 0,2 1 0 16,0 0 1-16,0 2-1 0,1-1 0 0,0 2-2 15,0 0 1-15,2 0 1 0,2 1-2 16,1 3 0-16,2 1 0 0,0 0 1 0,2 0 1 16,-1 0-1-16,1 1 2 0,0-2 0 15,0 0 0-15,-1-1 1 0,0 2-1 16,-1-1 0-16,-2-3 0 0,1 1 0 15,0-1 0-15,-2-2-3 0,-1 1-1 0,0 0 2 16,-1-2-1-16,0 2 1 0,-1 0-1 16,2 0 2-16,0 1 1 0,0 2 3 15,2 1 1-15,-1 1 2 0,0 3-1 16,2-1 2-16,0-1 0 0,0 5-4 0,1-2 1 15,0 2-3-15,0 1 2 0,0-1-3 16,0 1-1-16,0 0 1 0,-1 0-2 0,0 1 3 16,0-3-1-16,-1 2 0 15,1-1 0-15,0 3 1 0,1-1 1 0,-1 0-3 16,-1-1-1-16,1-1 2 0,0-1 0 15,-2-1-1-15,-1-1-2 0,0 1 1 0,2-1 1 16,-2 0 0-16,-2-3-1 0,0 1-1 16,-1-2 0-16,-1-2 2 0,0 0-3 15,0 2 3-15,-2-2 1 0,2 2 0 16,-2-1-3-16,2 1 1 0,-1 0-1 0,1 2 2 15,0-2-2-15,-1 4 2 0,3-1 3 16,-1 2-3-16,0-3 3 0,2 3-1 0,-3-1 0 16,1-1-1-16,-1 0-2 15,1-1 2-15,-2-3-1 0,0-1 0 0,0 1 0 16,-1 0-1-16,2 0 2 0,-3 1 1 15,3 0-1-15,-1 3-1 0,-1-3 1 0,1 1 2 16,1 1-1-16,1-1-1 0,2 2 0 16,-1-1-1-16,1 1 0 0,1-1-1 15,0-1 2-15,0 1-1 0,-2-1 0 16,2-2 1-16,-2 0-1 0,-1-3 1 15,0 1-2-15,-1-2-2 0,1-1 2 0,-2 1 2 16,-1-1 1-16,1 2 1 0,-2-2-2 0,0 2 5 16,0-1-3-16,0 0 1 0,0-2 0 15,1 0 0-15,-1-1 4 0,0 2 0 16,1-2 0-16,-1 1-1 0,2-1-1 15,-2-1-1-15,2 0-2 0,-1-5 2 0,-1 1-4 16,-1 0 0-16,1-2 0 0,-1-2 1 16,0 2-1-16,-1-3-1 0,1 0 1 15,0-2-3-15,0 0-1 0,-1 0-6 16,2-3-15-16,1 3-29 0,0-6-63 0,1 1-130 15,-1-4-145-15,1-1-72 0,-2-6-28 16,3 0 7-16,-2-7 51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5999.51074" units="1/in"/>
          <inkml:channelProperty channel="Y" name="resolution" value="15999.51074" units="1/in"/>
          <inkml:channelProperty channel="F" name="resolution" value="3999.51147" units="1/in"/>
          <inkml:channelProperty channel="T" name="resolution" value="1" units="1/dev"/>
        </inkml:channelProperties>
      </inkml:inkSource>
      <inkml:timestamp xml:id="ts0" timeString="2021-10-05T10:19:02.156"/>
    </inkml:context>
    <inkml:brush xml:id="br0">
      <inkml:brushProperty name="width" value="0.26667" units="cm"/>
      <inkml:brushProperty name="height" value="0.53333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32 168 270 0,'-5'-2'353'0,"3"1"30"16,-2-2-30-16,1 1-57 0,-1 0-89 15,1-1-67-15,0 0-35 0,0 3-19 16,2-4-9-16,0 4-7 0,-1-2-4 0,2 1-5 15,-1-2-7-15,1 2-3 0,0 0-11 16,1-1-9-16,1-1-8 0,0-2-8 16,5 1-2-16,2-1-7 0,3 1 0 15,4-3 4-15,5 0 2 0,2-2 1 0,6 0 2 16,4-1 1-16,7 0 5 0,4 1-3 15,6-1-1-15,3 0 2 0,4-2-3 16,2 5-3-16,1-1-3 0,1 2-2 0,-2 4-4 16,-1 0 1-16,-1 5-3 0,0 2 1 15,-2 2-2-15,-2 3-3 0,-2 5 2 0,-1 2 0 16,-1 1 0-16,-2 5 3 0,1 4 1 15,-1 3 2-15,-2 2-2 0,-1 5-3 16,-2 1 1-16,-5 4-3 0,0 3-3 0,-3 7 1 16,-2 3 1-16,-3 6 0 0,-4 1-1 15,-5 1 0-15,-2 2 2 0,-3 1-1 16,-5 0 1-16,-2 3 3 0,-4 0 3 0,-2-2 2 15,-5 0 0-15,-3-5 0 0,-5-1 0 16,-1-4-3-16,-3-5-3 0,-3-3-1 16,-1-3 0-16,-3-6 0 0,0-1 0 15,-2-3 0-15,2-7 2 0,-2 0-2 0,-3-4 0 16,0-2 0-16,-1-2-1 0,-2-3-2 15,-1 0-6-15,0-1 5 0,0-2 1 0,0-2 2 16,1-1 1-16,0 0 0 0,0-4 7 16,2 2-6-16,2-3 2 0,1 1-1 15,2 0-2-15,2-2 0 0,2-2 0 16,2 2 0-16,2 0 1 0,2-2-1 0,2-2 0 15,1 1 0-15,2-1 0 0,2-1 0 16,1 0 0-16,1 2 0 0,1-3 0 16,0 1 1-16,2-1 5 0,-1 2-1 15,1-2-2-15,0 0 0 0,1 0 1 0,0 0 2 16,-2 0-1-16,1 0 4 0,1-2 5 15,0 2 4-15,0-1-1 0,0-3-2 16,0-1-2-16,3-4-6 0,-1-3-5 0,2-3-3 16,3-4-1-16,2-3-3 0,2-4-2 15,1 0-1-15,3-4 1 0,2 1-2 16,-1 1 1-16,2 1 2 0,-1 2 1 0,-1 2 3 15,-2 2-1-15,-2 4 1 0,-2 2-1 16,-3 4 1-16,0 1 1 0,-3 2 1 16,0 4-1-16,-3 0 0 0,1 2 0 15,-2-1 1-15,-3 4 0 0,-3 4 0 0,-1 2 2 16,-2 3 0-16,-2 6 3 0,0-1-2 15,0 5 1-15,1 2-2 0,1 1-1 16,-1 4 1-16,2 1-2 0,-1 2-1 0,2 0-3 16,2-1 3-16,1-2-1 0,2 2 1 15,2-1-2-15,2 2-1 0,2-2 2 16,3-2 0-16,1 0-1 0,3-2-1 15,2 0 0-15,2-5 2 0,4 3 0 0,3-2-1 16,4-3 1-16,3-1 1 0,3-2-2 16,2-1-3-16,3-2-12 0,0-4-31 15,0 1-82-15,-1-3-133 0,-2-2-141 16,-2-1-73-16,-2 0-28 0,-1 0 12 0,-4-2 68 15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5999.51074" units="1/in"/>
          <inkml:channelProperty channel="Y" name="resolution" value="15999.51074" units="1/in"/>
          <inkml:channelProperty channel="F" name="resolution" value="3999.51147" units="1/in"/>
          <inkml:channelProperty channel="T" name="resolution" value="1" units="1/dev"/>
        </inkml:channelProperties>
      </inkml:inkSource>
      <inkml:timestamp xml:id="ts0" timeString="2021-10-05T10:19:06.696"/>
    </inkml:context>
    <inkml:brush xml:id="br0">
      <inkml:brushProperty name="width" value="0.26667" units="cm"/>
      <inkml:brushProperty name="height" value="0.53333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1475 4454 104 0,'-3'-2'401'0,"2"-2"55"0,-2-1 32 15,0 0-15-15,0 2-142 0,2-1-122 0,0-2-76 16,-2 4-49-16,3-2-28 0,-1 3-15 16,-1-2-9-16,2 3-12 0,0-1-6 15,0 1-6-15,0 0-2 0,0 1-5 16,2 1 0-16,-1 0 4 0,3 4-4 0,2 2 5 15,0 3 0-15,4 3 2 0,2 4-1 16,5 2 0-16,2 2 3 0,5 0-5 16,4 3 1-16,5 0 1 0,5-1 0 15,4-2-1-15,4-2 0 0,4-1-1 0,5-3-2 16,5-3-2-16,3-3-2 0,1-4 0 15,4-2 3-15,2-4 4 0,2-4-1 0,3-2 0 16,5-3 1-16,2-1 1 0,6-5-3 16,0 1-3-16,2-3 0 0,-1-2-2 0,1-3 1 15,-2 0-3-15,1-3 0 16,-1-5 2-16,1-3 1 0,-2-5 2 0,-2-3 1 15,-1-5 2-15,-3-4 0 0,-1-3-4 16,-2-6-2-16,-2 0-3 0,-2-6 1 16,-5 0-1-16,-4 1 2 0,-6-1 5 0,-3-1 0 15,-5-2 2-15,-3-3 2 0,-4 0-4 16,-2-8-1-16,-5-3-3 0,-4-1 0 15,-3-4-2-15,-3-4-2 0,0-2 4 0,-4-1 1 16,0 2 1-16,-1 2 1 0,-4 4 3 16,-1 1 0-16,-4 4 0 0,0-1 4 15,-2 0 6-15,-3-1 6 0,-1 2 2 0,-3 0 4 16,-1 2 5-16,-2 4-5 0,-4 0-2 0,1 4-4 15,-2-1-2-15,-5 5-2 0,1-2-4 16,-3 2-1-16,-1-1-4 0,-3-1-6 16,-3 0-1-16,0 0-1 0,-1-1-3 15,-3 1-1-15,-2 1-1 0,1 0 1 0,-2 7 0 16,2 4-1-16,-2 5 0 0,-1 4-1 15,-2 5 4-15,-3 1 0 0,-2 1-2 16,-4 4 0-16,-2-1-1 0,-4 6 0 0,1 0 1 16,-2 0 0-16,-2 0-2 0,0 3 0 15,-3-3 4-15,1-1-3 0,-1 4-2 16,1-1 3-16,0 0 3 0,1 3 2 0,0-1 4 15,2 2-1-15,-1 0-1 0,2 2-2 16,-1 2-2-16,1 1-1 0,0 1-6 16,0 0 2-16,-3 2 2 0,0 2 1 0,-2-1 0 15,-1 4 0-15,-1 1 3 0,-1 2 0 16,1 0 2-16,0 6-1 0,-2 2 2 15,-1 0-3-15,-1 4 0 0,-3 0 0 0,2 2 1 16,0 3 2-16,-2-1-2 0,2 3 2 16,-2-2-2-16,0 5-2 0,-2-1 0 15,-2 2 0-15,0-3 0 0,-2 3-1 16,3-1 1-16,-4 4-1 0,2-4 0 0,-2 3 0 15,2 0-1-15,0 0 1 0,1 1 1 16,4 0 2-16,2 1 1 0,1-1-2 16,0-1 2-16,2 2 3 0,1 0-4 15,1 2 2-15,2-1-1 0,1 0-1 0,1 4-1 16,1-3-2-16,1 1 0 0,0 2-1 15,-1 0 1-15,-1 1 0 0,2 0 1 0,-2 1 1 16,-1 1 4-16,0-1 0 0,0 3-2 16,0 1 2-16,1-1 1 0,2 1-2 15,2 1 0-15,0-3-2 0,4 2 4 16,1-5-2-16,1 3-3 0,2-4-1 0,2-1 0 15,0-1 1-15,2-1-5 0,4-3 5 16,2-2-1-16,3 0 1 0,3-5 0 16,1 1 0-16,4-1-2 0,2-3-5 0,1 1 3 15,2-3 2-15,3 0 0 0,0-2 0 16,2 2 3-16,0-2 3 0,1-1-2 15,0 2-1-15,2-3 0 0,0 1 0 0,1 0-1 16,-2-1 2-16,2 0 0 16,0-1 3-16,0 0-1 0,0-1-2 0,0 1-1 15,2-2-1-15,-2-1 0 0,2-2 0 16,0 2-1-16,0-3 0 0,1 1 1 0,1-3-1 15,2-1-1-15,1-2 0 0,1-2 1 16,2-1 0-16,1-2 2 0,1-5-1 16,3 0 1-16,0-3 1 0,3-3 0 0,1 0 0 15,2-6-3-15,1 0-2 0,1-4-1 16,2-2 0-16,0 2-1 0,0 1 1 15,-2 5 0-15,-2 2 2 0,-3 5-1 0,-5 4-1 16,-2 3 2-16,0 1 0 0,-4 3 1 16,-3 3 0-16,-2 2 1 0,-2 3-1 15,-4 1-1-15,-3 2-1 0,-3 3 1 0,-2 0 0 16,-5 4 0-16,-1 4 2 0,-2-1 1 15,-2 3 0-15,-2 2 0 0,0 4-1 16,0 0 0-16,-1 4 0 0,-1 0-1 16,2 3 2-16,-1 2 5 0,1 4-3 0,1-1-1 15,1 5-1-15,1 1 2 0,2 2-3 16,4 0-3-16,1 2 0 0,5 0 2 15,2-1 1-15,3 2-4 0,5-1 1 16,4-2 0-16,6 0 1 0,6-4 1 0,6-1 1 16,5-2 4-16,3-3-7 0,8 0-6 0,5-3-9 15,7-1-8-15,4-3-20 0,4 0-49 16,2-3-118-16,-2-2-171 0,-2 0-88 15,-4-3-42-15,-5-2-10 0,-3 1 35 16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5999.51074" units="1/in"/>
          <inkml:channelProperty channel="Y" name="resolution" value="15999.51074" units="1/in"/>
          <inkml:channelProperty channel="F" name="resolution" value="3999.51147" units="1/in"/>
          <inkml:channelProperty channel="T" name="resolution" value="1" units="1/dev"/>
        </inkml:channelProperties>
      </inkml:inkSource>
      <inkml:timestamp xml:id="ts0" timeString="2021-10-05T10:19:38.129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8B0EFFF0-D4DC-4D1C-9217-201F7DCC6506}" emma:medium="tactile" emma:mode="ink">
          <msink:context xmlns:msink="http://schemas.microsoft.com/ink/2010/main" type="inkDrawing" rotatedBoundingBox="21116,12992 32225,10739 32268,10949 21159,13202" semanticType="underline" shapeName="Other">
            <msink:sourceLink direction="with" ref="{A078D8C1-CF77-43EE-AB6F-C4A99A72660A}"/>
            <msink:sourceLink direction="with" ref="{DF6A3BA6-E334-4DCE-ACB8-9E6E3444E7DB}"/>
          </msink:context>
        </emma:interpretation>
      </emma:emma>
    </inkml:annotationXML>
    <inkml:trace contextRef="#ctx0" brushRef="#br0">276 2233 344 0,'-27'7'483'16,"-1"-3"34"-16,2 0 18 0,0-2-62 15,1 3-212-15,-1-1-123 0,3 0-62 0,0 0-31 16,5 0-18-16,1-1-6 0,5 0-8 15,2 0-2-15,3 0-2 0,2-2-4 16,2 2-1-16,3-3 2 0,4 1 4 0,7-1 14 16,6-1 28-16,7-5 34 0,15-2 23 15,16-8 28-15,21-3 19 0,25-11 22 16,34-11 12-16,37-10 8 0,43-14 11 0,32-8-2 15,25-8 8-15,30-2-12 0,25-3-19 16,43-5-18-16,41-3-20 0,25 1-15 16,14 3-30-16,-19 10-26 0,-17 8-17 0,-14 7-24 15,-19 8-19-15,3-2-8 0,5 2-2 0,-9 1-1 16,-13 0 1-16,-18 1-1 0,-20 3 3 15,-9-1-9-15,-9 0 2 0,-13 2-2 16,-9 0-5-16,-16 2-1 0,-18 0 3 0,-17 3 7 16,-16 2 4-16,-19 3 8 0,-14 2 10 15,-18 4 13-15,-12 2 9 0,-18 1 12 0,-18 4 7 16,-20 3 7-16,-17 3 5 0,-17 1-3 15,-17 5-6-15,-10 3-12 0,-12-2-13 16,-9 4-12-16,-9-2-12 0,-7 2-9 0,-5 1-6 16,-6 1-2-16,-4 1 0 0,-1 4-2 0,-3 0-4 15,0 2-9-15,2 0-16 0,-2 4-27 16,2 0-42-16,0 2-79 0,-1 0-130 15,1 3-120-15,2 0-60 0,1 1-89 0,-2-1-152 16,2-1-80-16,1 0 47 0,0 0 83 16,4-5 53-16,-2 0 104 0</inkml:trace>
  </inkml:traceGroup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5999.51074" units="1/in"/>
          <inkml:channelProperty channel="Y" name="resolution" value="15999.51074" units="1/in"/>
          <inkml:channelProperty channel="F" name="resolution" value="3999.51147" units="1/in"/>
          <inkml:channelProperty channel="T" name="resolution" value="1" units="1/dev"/>
        </inkml:channelProperties>
      </inkml:inkSource>
      <inkml:timestamp xml:id="ts0" timeString="2021-10-05T09:52:08.559"/>
    </inkml:context>
    <inkml:brush xml:id="br0">
      <inkml:brushProperty name="width" value="0.06667" units="cm"/>
      <inkml:brushProperty name="height" value="0.06667" units="cm"/>
      <inkml:brushProperty name="color" value="#177D36"/>
    </inkml:brush>
  </inkml:definitions>
  <inkml:traceGroup>
    <inkml:annotationXML>
      <emma:emma xmlns:emma="http://www.w3.org/2003/04/emma" version="1.0">
        <emma:interpretation id="{50362140-27B5-4566-9769-BA027471F20C}" emma:medium="tactile" emma:mode="ink">
          <msink:context xmlns:msink="http://schemas.microsoft.com/ink/2010/main" type="writingRegion" rotatedBoundingBox="26454,8752 26488,8752 26488,8754 26454,8754"/>
        </emma:interpretation>
      </emma:emma>
    </inkml:annotationXML>
    <inkml:traceGroup>
      <inkml:annotationXML>
        <emma:emma xmlns:emma="http://www.w3.org/2003/04/emma" version="1.0">
          <emma:interpretation id="{BACD7BAF-4518-41C4-AA20-2CAA88D631AF}" emma:medium="tactile" emma:mode="ink">
            <msink:context xmlns:msink="http://schemas.microsoft.com/ink/2010/main" type="paragraph" rotatedBoundingBox="26454,8752 26488,8752 26488,8754 26454,875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8FB7F6F-CEB8-4814-93BC-846831D3BF44}" emma:medium="tactile" emma:mode="ink">
              <msink:context xmlns:msink="http://schemas.microsoft.com/ink/2010/main" type="line" rotatedBoundingBox="26454,8752 26488,8752 26488,8754 26454,8754"/>
            </emma:interpretation>
          </emma:emma>
        </inkml:annotationXML>
        <inkml:traceGroup>
          <inkml:annotationXML>
            <emma:emma xmlns:emma="http://www.w3.org/2003/04/emma" version="1.0">
              <emma:interpretation id="{76AE6CA2-14D9-4E7F-91C1-E2E3D2C77FDD}" emma:medium="tactile" emma:mode="ink">
                <msink:context xmlns:msink="http://schemas.microsoft.com/ink/2010/main" type="inkWord" rotatedBoundingBox="26454,8752 26488,8752 26488,8754 26454,8754"/>
              </emma:interpretation>
              <emma:one-of disjunction-type="recognition" id="oneOf0">
                <emma:interpretation id="interp0" emma:lang="" emma:confidence="0">
                  <emma:literal>_</emma:literal>
                </emma:interpretation>
                <emma:interpretation id="interp1" emma:lang="" emma:confidence="0">
                  <emma:literal>-</emma:literal>
                </emma:interpretation>
                <emma:interpretation id="interp2" emma:lang="" emma:confidence="0">
                  <emma:literal>.</emma:literal>
                </emma:interpretation>
                <emma:interpretation id="interp3" emma:lang="" emma:confidence="0">
                  <emma:literal>•</emma:literal>
                </emma:interpretation>
                <emma:interpretation id="interp4" emma:lang="" emma:confidence="0">
                  <emma:literal>,</emma:literal>
                </emma:interpretation>
              </emma:one-of>
            </emma:emma>
          </inkml:annotationXML>
          <inkml:trace contextRef="#ctx0" brushRef="#br0">124 1037 563 0,'-10'1'494'0,"-14"-3"28"15</inkml:trace>
        </inkml:traceGroup>
      </inkml:traceGroup>
    </inkml:traceGroup>
  </inkml:traceGroup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5999.51074" units="1/in"/>
          <inkml:channelProperty channel="Y" name="resolution" value="15999.51074" units="1/in"/>
          <inkml:channelProperty channel="F" name="resolution" value="3999.51147" units="1/in"/>
          <inkml:channelProperty channel="T" name="resolution" value="1" units="1/dev"/>
        </inkml:channelProperties>
      </inkml:inkSource>
      <inkml:timestamp xml:id="ts0" timeString="2021-10-05T10:19:52.047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6C34E10E-7316-4C47-8F7F-0B8DDA7D57B3}" emma:medium="tactile" emma:mode="ink">
          <msink:context xmlns:msink="http://schemas.microsoft.com/ink/2010/main" type="writingRegion" rotatedBoundingBox="21628,1434 33050,396 33681,7340 22259,8379"/>
        </emma:interpretation>
      </emma:emma>
    </inkml:annotationXML>
    <inkml:traceGroup>
      <inkml:annotationXML>
        <emma:emma xmlns:emma="http://www.w3.org/2003/04/emma" version="1.0">
          <emma:interpretation id="{CE6BBAE2-9CAA-4CC3-98F1-41183F16475C}" emma:medium="tactile" emma:mode="ink">
            <msink:context xmlns:msink="http://schemas.microsoft.com/ink/2010/main" type="paragraph" rotatedBoundingBox="22771,1284 27777,897 27843,1743 22837,2129" alignmentLevel="2"/>
          </emma:interpretation>
        </emma:emma>
      </inkml:annotationXML>
      <inkml:traceGroup>
        <inkml:annotationXML>
          <emma:emma xmlns:emma="http://www.w3.org/2003/04/emma" version="1.0">
            <emma:interpretation id="{7A3C79EB-55D4-40B5-8A19-D5D57DF8FB09}" emma:medium="tactile" emma:mode="ink">
              <msink:context xmlns:msink="http://schemas.microsoft.com/ink/2010/main" type="line" rotatedBoundingBox="22771,1284 27777,897 27843,1743 22837,2129">
                <msink:destinationLink direction="with" ref="{8483840B-59EA-42D4-A6CA-DA8BB15B8DC3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7A6B555F-8A66-4C56-ACA6-6C498918F4C9}" emma:medium="tactile" emma:mode="ink">
                <msink:context xmlns:msink="http://schemas.microsoft.com/ink/2010/main" type="inkWord" rotatedBoundingBox="22771,1284 27777,897 27843,1743 22837,2129"/>
              </emma:interpretation>
            </emma:emma>
          </inkml:annotationXML>
          <inkml:trace contextRef="#ctx0" brushRef="#br0">1479 70 14 0,'0'-4'402'0,"0"3"64"16,0-1 40-16,0 0 17 0,0 2-119 15,-1 0-149-15,0 0-92 0,1 0-53 16,-3 2-28-16,2 0-12 0,-1-1 1 0,1 2 29 16,-2 3 78-16,0 1 69 0,1 6 61 15,-3 1 54-15,1 4 40 0,-1 4 3 16,-1 1-53-16,1 2-64 0,1 2-60 0,1-2-60 15,0 5-52-15,3-3-40 0,2 0-29 16,0-1-16-16,2 0-11 0,3-4-4 16,0-3-4-16,3-1-1 0,2-6-4 15,2-3 1-15,0-5-1 0,4-5-4 0,1-4-3 16,-1-6-10-16,1-5-6 0,-1-1-10 15,-2-5-7-15,-3 0 1 0,-2-1-1 0,-3 1 8 16,0 4 7-16,-4 3 4 0,0 3 6 16,-1 2 1-16,0 4 2 0,0 2 4 15,-1 4 8-15,1 6 12 0,3 2 6 16,-1 5 8-16,5 3 6 0,-1 2 2 0,5 0-5 15,1 0-4-15,2-2-2 0,2-2-4 16,2-3-3-16,1-4-2 0,4-3-1 0,3-5-6 16,1-7-5-16,2-2-5 0,-1-7-5 15,1-4-5-15,-3-4-8 0,-3-4-3 16,-1-5-3-16,-5-4 0 0,-2-6 3 15,-4-3 1-15,-4-3 5 0,-5-3 3 0,-2 2 5 16,-3 6 6-16,0 2 10 0,-3 5 13 16,0 6 14-16,-1 6 8 0,1 5 5 15,1 4-1-15,-1 4-11 0,0 4-13 16,2 1-10-16,-1 6-9 0,1 4-5 0,-2 5 0 15,3 6 2-15,0 3 3 0,2 5-1 16,0 4 1-16,3 5 1 0,1 2 2 0,1 4-4 16,3 3-1-16,2 1-3 0,2 0-7 15,0 1-10-15,1 0-20 0,0-3-32 16,2 0-54-16,-1-4-117 0,2-6-173 0,-2-2-108 15,1-9-179-15,-2-6-198 0,0-6-69 16,-1-5 53-16,2-4 144 0,0-3 98 16,-1-5 184-16</inkml:trace>
          <inkml:trace contextRef="#ctx0" brushRef="#br0" timeOffset="301.0172">2107 88 47 0,'-7'-2'438'0,"1"2"60"15,1-1 38-15,2-2 52 0,3 1-91 16,4-2-111-16,3-2-44 0,5-1-21 16,3-2-16-16,7 0-41 0,5-1-54 15,4 0-76-15,5 0-103 0,2 1-123 0,5 2-95 16,-2 0-63-16,1-1-124 0,-3 0-222 15,0 2-77-15,-2 2 18 0,-3 1 40 16,1 0 33-16,-2 3 108 0</inkml:trace>
          <inkml:trace contextRef="#ctx0" brushRef="#br0" timeOffset="1039.0592">2965 3 274 0,'-3'1'450'0,"2"-2"49"0,-1 0 28 0,2 1-70 16,2-2-148-16,-2 1-102 0,0 1-56 16,0-1-12-16,0 1 21 0,0-2 38 15,0 1 41-15,0 1 25 0,0-1 19 16,-2 0 2-16,2 1-16 0,0 0-24 0,-1 0-25 15,-1 0-16-15,2 0-19 0,-2 0-12 16,0 1-20-16,0 0-17 0,-1-1-21 0,-3 0-20 16,-1 0-17-16,-1 0-18 0,0 1-10 15,-2 1-11-15,-1-1-7 0,0 2-9 16,-1 0-5-16,-3 1-6 0,0 5-5 15,0 0-2-15,-3 1 0 0,1 6 1 0,-2 1-2 16,0 5 1-16,-1-2 1 0,2 5-1 16,1 3-2-16,0-1-1 0,2 2-2 15,1-1 0-15,3-1 0 0,3-3-1 0,4-4-2 16,1 0-3-16,3-6-5 0,4-1-5 15,6-5-12-15,5-6-18 0,6-4-20 0,5-6-19 16,3-6-13-16,1-2-7 0,0-4 0 16,-2-1 12-16,-2-3 20 0,-4 1 22 15,-3 1 18-15,-4 3 20 0,-4 1 24 0,-3 3 14 16,1 5 7-16,-5 1 4 0,1 4-1 15,-2 4 5-15,0 2 5 0,-2 4 15 16,-1 5 12-16,3 3 7 0,0 2 15 16,-1-1-3-16,4 4-16 0,1-1-24 0,2-1-13 15,1-3-9-15,4-3-12 0,1-1-7 16,4-7-4-16,6-4-8 0,2-7-7 15,4-4-14-15,0-4-10 0,0-4-11 0,-3-6-4 16,0-1 0-16,-2-5 0 0,0-8 7 16,-4-4 6-16,-3-4 7 0,-3-4 7 15,-4 1 6-15,-2 1 17 0,-5 4 18 16,-1 2 13-16,-2 7 14 0,-1 5 10 0,-1 5 2 15,0 5-10-15,-1 7-13 0,1 3-12 16,0 3-14-16,1 7-6 0,0 6-5 0,2 8-2 16,3 7 3-16,0 8 0 0,3 3 2 15,0 9-1-15,1 1 2 0,1 4 1 16,0 2-2-16,-1 2 0 0,1 1 0 15,-5-3-7-15,1-2-24 0,-3 0-46 0,1-7-113 16,-3-3-193-16,2-6-142 0,-2-6-243 16,-4-6-161-16,1-5-54 0,-3-5 60 15,0-6 166-15,-3-5 127 0,-1-2 240 16</inkml:trace>
          <inkml:trace contextRef="#ctx0" brushRef="#br0" timeOffset="1283.0732">3423 11 84 0,'12'-6'449'16,"2"3"53"-16,4-4 30 0,-1 2 20 0,5 1-151 15,0 0-156-15,5 0-67 0,-1 2-2 16,3 2 34-16,-1 0 52 0,3 3 47 16,-1 2 35-16,0 4 15 0,2 1-22 15,-2 4-38-15,0 0-46 0,-2 5-54 0,-1 1-47 16,-2 2-42-16,-4 0-25 0,-2-1-26 15,-4 0-27-15,-4-1-22 0,-3-2-32 16,-1-1-52-16,-1-2-96 0,-3-1-134 0,-1-6-111 16,1-3-63-16,-3-2-159 0,0-6-157 15,-3-2-14-15,2-3 77 0,1-5 81 16,1-3 54-16,-1-5 176 0</inkml:trace>
          <inkml:trace contextRef="#ctx0" brushRef="#br0" timeOffset="1415.0809">3945-256 379 0,'-7'-16'441'16,"2"0"37"-16,-2 4 24 0,1 1-136 15,2 1-137-15,2 1-98 0,-1 1-86 16,1 1-104-16,1 2-158 0,2 0-143 0,2-2-77 16,1 5-33-16,5-2 5 0,0 3 59 15</inkml:trace>
          <inkml:trace contextRef="#ctx0" brushRef="#br0" timeOffset="1727.0988">4136-198 40 0,'-4'17'418'16,"-1"-2"62"-16,-1 1 36 0,2 0 25 15,0-2-138-15,1-1-141 0,2-1-43 0,1 4 60 16,1-6 76-16,2 4 54 0,2-3 32 16,0 2 11-16,3 0-35 0,0-2-109 15,3-1-101-15,1-2-68 0,2 0-37 16,1-3-19-16,2-2-9 0,-2-1-4 0,1-2-3 15,0-2-3-15,-3-1-4 0,0-1-2 16,-2-1-1-16,-2-1 2 0,-3 0-1 0,-2-2 2 16,-1-1-10-16,-6-1-12 15,0 0-11-15,-4-3-9 0,-1 1-11 0,-2-1-16 16,1 2-12-16,-4-1-20 0,2 1-52 15,0-1-104-15,0 0-174 0,3 0-123 0,4 0-105 16,-1-1-184-16,2 2-131 0,6 1 8 16,-1 1 127-16,8 1 100 0,1 4 101 15</inkml:trace>
          <inkml:trace contextRef="#ctx0" brushRef="#br0" timeOffset="2057.1177">4431-169 217 0,'9'13'429'0,"2"-1"57"16,-1 2 36-16,-1 2-33 0,1 0-173 15,1 0-90-15,-1 0-19 0,-1 0 30 16,0 0 29-16,0-3 22 0,-2 1 8 15,1-2-9-15,-2 1-47 0,-1-4-80 16,-1 1-64-16,1-3-37 0,-4-1-23 0,0 1-22 16,-1-4-38-16,-2 2-51 0,-3-1-58 15,0-3-63-15,-3-1-40 0,-2-4-17 0,0-2 19 16,1-5 42-16,1-4 54 0,1-5 66 15,1-2 60-15,5-4 55 0,2 1 59 16,2-1 62-16,5 2 55 0,5 0 45 16,3 4 22-16,9 1 5 0,5 6-10 0,6 3-26 15,4 8-27-15,2 4-24 0,1 9-20 16,1 4-14-16,0 6-25 0,-3 7-24 0,-1 3-23 15,-5 6-28-15,-5 1-29 0,-5 3-36 16,-8-2-51-16,-6 0-146 0,-6 1-187 16,-8-4-127-16,-7-3-272 0,-5-1-161 15,-8-5-54-15,-8-2 86 0,-3-6 156 0,-4-6 113 16</inkml:trace>
          <inkml:trace contextRef="#ctx0" brushRef="#br0" timeOffset="-759.0434">4 82 308 0,'1'-4'457'0,"-1"-2"47"16,0 0 28-16,-1 0-74 0,0 3-168 15,1 0-104-15,-2 0-68 0,1 2-41 0,1 4-4 16,3 1 41-16,-1 2 65 0,2 3 74 15,2 3 69-15,1 2 46 0,1 6 18 0,2-1-25 16,-2 4-48-16,2 2-55 0,-2 1-54 16,0 3-40-16,-1 0-31 0,0-1-27 15,-3-1-24-15,1 2-25 0,0-1-18 16,-3 1-11-16,1 0-9 0,-3-1-8 0,1-2-1 15,1-2-3-15,-1-2-3 0,1-3 1 16,-2-3 0-16,1-3 2 0,0-3 7 0,-1-1 9 16,0-2 9-16,0-3 8 0,-2-2 7 15,-1-6 0-15,-3-5-6 0,1-3-8 16,-2-7-13-16,0-4-9 0,-1-5-8 15,1-3-3-15,1-4-1 0,1-1-2 0,1-3-2 16,2-1-2-16,4 0-1 0,2 2-2 16,3 0-2-16,2 3 0 0,4 4 0 15,-1 3 3-15,3 6 1 0,2 3 0 16,3 5 1-16,2 4 0 0,2 3 1 0,1 6 1 15,2 6-2-15,1 1 3 0,-1 5 2 16,1 5 1-16,-1 2-1 0,-2 2 0 0,-2 3 1 16,-2 0-1-16,-5 1 0 0,-2 0 1 15,-3-1 1-15,-4 1-1 0,-3-3 0 16,-3 1-1-16,1-6-1 0,-2-1 0 15,0-4 2-15,0-2 1 0,-2-5 0 0,2-1 0 16,-2-6 1-16,0-5-1 0,0-6-2 16,0-5-3-16,1-3-3 0,1-4-4 15,1-3-3-15,5-3-5 0,-1-1 0 16,5 0-3-16,1 0 2 0,3 3 1 0,3 4 1 15,4 3 4-15,2 5 4 0,4 4 2 16,3 4 5-16,3 5 6 0,3 7 9 0,3 2 8 16,1 8 3-16,2 4 5 0,-2 4 1 15,-2 4-3-15,-4 2-4 0,-3 3-6 16,-5 1-4-16,-6 1-5 0,-3-1-5 15,-6-1-12-15,-3 0-26 0,-4-1-74 0,-2-2-160 16,-4-5-159-16,1-5-130 0,-3-6-265 16,-2-4-130-16,-1-4-10 0,1-5 116 15,-1-4 136-15,3-5 119 0</inkml:trace>
        </inkml:traceGroup>
      </inkml:traceGroup>
    </inkml:traceGroup>
    <inkml:traceGroup>
      <inkml:annotationXML>
        <emma:emma xmlns:emma="http://www.w3.org/2003/04/emma" version="1.0">
          <emma:interpretation id="{A68CC799-A567-4338-AE21-32867E651680}" emma:medium="tactile" emma:mode="ink">
            <msink:context xmlns:msink="http://schemas.microsoft.com/ink/2010/main" type="paragraph" rotatedBoundingBox="24608,3156 29426,3008 29459,4059 24641,4207" alignmentLevel="3"/>
          </emma:interpretation>
        </emma:emma>
      </inkml:annotationXML>
      <inkml:traceGroup>
        <inkml:annotationXML>
          <emma:emma xmlns:emma="http://www.w3.org/2003/04/emma" version="1.0">
            <emma:interpretation id="{ADE01F64-A6A0-4E9B-A6A0-5B4C600F22E9}" emma:medium="tactile" emma:mode="ink">
              <msink:context xmlns:msink="http://schemas.microsoft.com/ink/2010/main" type="line" rotatedBoundingBox="24608,3156 29426,3008 29459,4059 24641,4207"/>
            </emma:interpretation>
          </emma:emma>
        </inkml:annotationXML>
        <inkml:traceGroup>
          <inkml:annotationXML>
            <emma:emma xmlns:emma="http://www.w3.org/2003/04/emma" version="1.0">
              <emma:interpretation id="{11874946-FE56-4B6B-B0EB-B25B92E72905}" emma:medium="tactile" emma:mode="ink">
                <msink:context xmlns:msink="http://schemas.microsoft.com/ink/2010/main" type="inkWord" rotatedBoundingBox="24612,3263 26323,3210 26347,3980 24635,4032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 timeOffset="5699.326">1950 2148 166 0,'-2'3'414'0,"1"-2"61"16,0 3 33-16,-1-2-47 0,0 0-107 15,-1-2-93-15,-1 4-42 0,1-4 19 16,-1 0 54-16,1 0 62 0,0 0 50 16,1 0 23-16,-1 2-14 0,0-1-58 0,0-1-77 15,2 1-75-15,0 1-64 0,-1-2-49 16,2 0-37-16,0 0-22 0,0 0-15 15,0 0-4-15,2 0-3 0,0 0 0 0,5-2-2 16,3 1 3-16,5-2 2 0,6-1 2 16,5-2 3-16,4-1 3 0,6-2 5 15,2 1 3-15,3-2 4 0,1-1-2 0,0 1-3 16,-2 1-3-16,0 0-4 0,-4-1-2 15,-3 3-6-15,-4 1-3 0,-5-2-3 16,-3 3 0-16,-4 1 1 0,-5 1-1 16,-2 1 1-16,-4 1 3 0,0 1 0 0,-3-1 0 15,-3-1-2-15,-4 2-1 0,-3 0-1 16,-4 2-2-16,-4-1-1 0,-3 0-2 15,-4 1-1-15,0 0 0 0,-3 0-2 0,-1 2-2 16,1 0-1-16,-2 1 3 0,-2 1-2 16,-2 1 2-16,0 0-1 0,-2 3 3 15,1-2-2-15,1 2 0 0,-1 0 1 0,3 2-1 16,0-1 1-16,3 0-1 0,1 0 1 15,3 2-1-15,2 0 0 0,3-1 1 0,1 1 0 16,2 0 0-16,3 2-1 0,1 0 1 16,3 0 0-16,2 1-1 0,2-2 0 15,2-1-3-15,1 0 1 0,1-1-1 16,2-2-3-16,4 0 1 0,1-2 3 0,3-2 0 15,4-3 2-15,4-2 1 0,3-4 1 16,6 0 0-16,2-5-1 0,3-2 1 16,4 0 0-16,0-1 0 0,3 0 0 15,-3 1 0-15,2 0-1 0,-5 5-1 0,-2 0-3 16,-3 5 0-16,-3 3 2 0,-3 1 1 15,-3 6 6-15,-4 4 4 0,-2 3 7 0,-5 5 5 16,-3 1 0-16,-6 5 3 16,-3-1 1-16,-5 1 0 0,-4-1-4 0,-5-2-3 15,-2-1-4-15,-6-3-9 0,-2-5-22 16,-6-3-34-16,-3-7-65 0,-3-6-147 0,1-5-158 15,-1-6-96-15,4-7-128 0,0-3-210 16,4-4-67-16,2-1 78 0,3-3 125 16,6 0 80-16,7 0 134 0</inkml:trace>
          <inkml:trace contextRef="#ctx0" brushRef="#br0" timeOffset="5974.3417">2672 1826 235 0,'11'-6'478'16,"0"2"45"-16,-3 1 26 0,-1 0 4 16,-2 3-183-16,1 3-54 0,1 4 19 0,0-1 52 15,1 7 50-15,1 3 25 0,2 4-17 16,0 3-77-16,2 1-88 0,-2 3-96 0,1 0-69 15,-1 2-51-15,0 0-29 0,-1-1-14 16,0 0-11-16,-2-1-26 0,-3-2-50 16,1-3-108-16,-2-2-146 0,-1-3-105 0,-1-3-70 15,-2-6-134-15,0-2-165 0,0-3-5 16,-2-3 84-16,0-1 72 0,0-3 56 15,-3-1 146-15</inkml:trace>
          <inkml:trace contextRef="#ctx0" brushRef="#br0" timeOffset="6387.3653">2743 2050 335 0,'-7'-4'479'15,"2"0"40"-15,2 2 23 0,0 0-72 16,2 0-181-16,1 2-116 0,1-1-55 0,3 1-19 16,5-1 7-16,2-1 26 0,4-1 15 15,4 0 10-15,2-2 1 0,2 0-9 16,2-2-20-16,-2-2-30 0,1 2-21 15,0-5-4-15,0 2 0 0,-2 0 13 0,-3 1 13 16,-1-1 7-16,-3 4 4 0,-4 2-12 16,-1 1-16-16,-3 2-20 0,-1 2-15 0,0 4-7 15,-2 3-5-15,0 2-1 0,-2 4 4 16,0 4 1-16,-2 1-2 0,0 0-9 15,0 4-6-15,0-3-6 0,0-1-6 0,0-4-4 16,0-1-3-16,2-6-1 0,-1 0 3 16,2-4 0-16,2-2 4 0,2-4 0 15,3-2 0-15,2-4-1 0,1 0 3 0,2-6 9 16,3 4 10-16,2-3 9 0,2 1 13 15,3-1 12-15,0 3 11 0,-1 3-2 16,0 1-4-16,1 3-9 0,-2 4-8 0,2 4-14 16,-2 2-12-16,0 5-7 0,1 4-7 15,-4 4-5-15,-2 0-22 0,-3 4-52 16,-2 0-139-16,-2 2-153 0,-4-3-149 15,0-1-270-15,-2 0-125 0,1-2-27 0,-4-1 97 16,2-6 130-16,-1 0 136 0</inkml:trace>
        </inkml:traceGroup>
        <inkml:traceGroup>
          <inkml:annotationXML>
            <emma:emma xmlns:emma="http://www.w3.org/2003/04/emma" version="1.0">
              <emma:interpretation id="{E0312B96-F14B-4431-90D5-FD1AAEB8EAF4}" emma:medium="tactile" emma:mode="ink">
                <msink:context xmlns:msink="http://schemas.microsoft.com/ink/2010/main" type="inkWord" rotatedBoundingBox="26837,3088 29426,3008 29459,4059 26869,4139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6931.3965">4190 2184 35 0,'1'-6'529'0,"1"2"152"0,-2 1 78 15,0 2 42-15,0-2-97 0,1 3-126 16,0 3-99-16,-1 1-83 0,3 6-33 0,0 2-7 15,1 4-7-15,3 4-58 0,0 4-67 16,1 3-50-16,0 3-28 0,1 5-22 16,-1 2-18-16,-1 0-21 0,-2 1-20 15,-1 0-15-15,-2-1-16 0,-2-3-8 0,-2-2-8 16,1-3-2-16,0-6 0 0,-2-4-3 15,0-2 1-15,2-8-1 0,-5 0-1 16,1-8-5-16,-5-6-6 0,-2-9-10 0,-3-6-12 16,-2-8-11-16,-1-7-14 0,-2-8-10 15,0-5-13-15,2-6-6 0,1-5-4 16,1 2 3-16,4-2 4 0,7 4 6 0,3 1 10 15,5 8 9-15,5 1 8 0,6 7 2 16,4 4 7-16,4 7 4 0,3 3 6 16,2 7 7-16,3 5 3 0,3 4 4 0,-1 8 2 15,4 6 2-15,-2 2 5 0,-1 6 2 16,-3 3 2-16,-4 3 3 0,-4 2 4 15,-5 1 2-15,-7 2 1 0,-8 1 1 0,-6 0-1 16,-5-2-4-16,-7-1-4 0,-3-2-5 16,-3-5-8-16,-1-4-14 0,-3-6-24 15,0-4-58-15,1-7-102 0,0-8-164 16,4-2-114-16,5-11-90 0,4-3-177 0,3-7-131 15,5-3 2-15,4-4 112 0,6-4 94 16,5-1 83-16,2 0 193 0</inkml:trace>
          <inkml:trace contextRef="#ctx0" brushRef="#br0" timeOffset="7121.4072">4475 1649 323 0,'20'0'461'0,"1"4"49"0,-3-1 26 15,-3 3-70-15,1 4-158 0,-1 5-84 16,1 2-21-16,-3 2 33 0,1 4 50 16,1 3 45-16,-2 2 18 0,2 5-6 15,-2 1-34-15,3 2-69 0,-1 3-71 0,0-1-60 16,-1 2-44-16,-1-2-26 0,2 0-16 15,-1-2-37-15,0-4-82 0,1-3-121 16,-1-4-98-16,1-5-59 0,2-7-85 16,0-5-161-16,1-7-90 0,3-4 29 0,0-5 52 15,3-4 33-15,0-4 71 0</inkml:trace>
          <inkml:trace contextRef="#ctx0" brushRef="#br0" timeOffset="7514.4298">5308 1904 14 0,'4'-6'438'15,"-3"2"63"-15,1 1 41 0,1 0 32 16,-3 0-88-16,0 2-157 0,-2 0-70 0,1 2-25 16,-2 0 51-16,-1 3 53 0,-2 2 23 15,-2 3-6-15,-3 3-17 0,-3 4-25 16,-2 1-80-16,-2 2-77 0,-1 3-54 0,-3 1-34 15,1 2-20-15,-1-1-15 0,3 1-10 16,2-3-9-16,2 0-6 0,4-6-5 16,2-3-1-16,3-2 0 0,5-4 1 15,4-3 2-15,3-5-1 0,8-6 1 0,4-3-1 16,3-6-1-16,3 0 0 0,1-3 0 15,-1 1-1-15,-1 0 4 0,-4 3 2 0,-4 1 0 16,-2 4 0-16,-4 3 0 0,0 1-1 16,-4 3 1-16,-1 6 8 0,-2 3 10 15,-2 4 5-15,-2 7 4 0,-1 0 4 0,-1 4-3 16,0 2-10-16,0 1-9 0,0 3-7 15,3-4-7-15,1 1-17 0,1-3-37 16,4-2-88-16,4-4-183 0,4-5-131 0,7-6-211 16,3-6-206-16,6-6-83 0,4 0 25 15,1-4 149-15,2-6 113 0,-3-2 206 16</inkml:trace>
          <inkml:trace contextRef="#ctx0" brushRef="#br0" timeOffset="7687.4396">5781 1916 206 0,'4'-6'460'15,"-4"4"46"-15,-1 2 26 0,-3 2-4 0,-5 7-181 16,-2 1-107-16,-1 3-36 0,-2 4-13 15,0-1-3-15,2 4-6 0,1 0-21 0,1 1-28 16,4 1-40-16,0-3-30 0,5 1-25 16,2-1-54-16,3-2-71 0,4-3-53 0,5-3-56 15,2-5-188-15,4-4-173 16,5-4-56-16,0-4 11 0,4-1 19 0,-1-2 39 15</inkml:trace>
          <inkml:trace contextRef="#ctx0" brushRef="#br0" timeOffset="8012.4583">6122 2109 344 0,'8'4'487'0,"-1"-4"39"15,-1 3 28-15,1 0-29 0,1-2-112 16,0 0-25-16,3-1 0 0,4-1 4 16,2-2-2-16,2-1-28 0,0 0-98 0,2-2-96 15,1-4-63-15,-2 1-42 0,-2-4-12 16,-1 0 7-16,-2-3 17 0,-4-2 22 15,-3-2 27-15,-2 0 21 0,-4-1 12 0,-2 0 0 16,-2 4-6-16,-1 2-12 0,0 3-17 16,0 3-19-16,-1 1-19 0,0 4-21 15,-1 1-18-15,-4 4-14 0,3 5-7 16,-3 2 2-16,2 3-1 0,1 5 0 0,0 4 1 15,2-1-3-15,1 3-5 0,2 5-6 16,4 0-5-16,1 2-12 0,3 1-16 0,4-1-18 16,2-1-26-16,4-1-41 0,5-2-89 15,3-2-185-15,3-4-135 0,5-6-164 16,2-4-231-16,-1-5-98 0,-1-1 19 15,-3-3 154-15,-1 0 129 0,-4 0 171 0</inkml:trace>
        </inkml:traceGroup>
      </inkml:traceGroup>
    </inkml:traceGroup>
    <inkml:traceGroup>
      <inkml:annotationXML>
        <emma:emma xmlns:emma="http://www.w3.org/2003/04/emma" version="1.0">
          <emma:interpretation id="{71F35D61-8219-4237-918D-2FE4CED1DDE2}" emma:medium="tactile" emma:mode="ink">
            <msink:context xmlns:msink="http://schemas.microsoft.com/ink/2010/main" type="paragraph" rotatedBoundingBox="23966,4689 28102,4313 28286,6339 24150,6715" alignmentLevel="3"/>
          </emma:interpretation>
        </emma:emma>
      </inkml:annotationXML>
      <inkml:traceGroup>
        <inkml:annotationXML>
          <emma:emma xmlns:emma="http://www.w3.org/2003/04/emma" version="1.0">
            <emma:interpretation id="{2C7BCE8A-1105-4688-B22A-5C2DAC175BA2}" emma:medium="tactile" emma:mode="ink">
              <msink:context xmlns:msink="http://schemas.microsoft.com/ink/2010/main" type="line" rotatedBoundingBox="23966,4689 28102,4313 28286,6339 24150,6715"/>
            </emma:interpretation>
          </emma:emma>
        </inkml:annotationXML>
        <inkml:traceGroup>
          <inkml:annotationXML>
            <emma:emma xmlns:emma="http://www.w3.org/2003/04/emma" version="1.0">
              <emma:interpretation id="{249AC9A2-83E0-4EA1-853B-417904B94C16}" emma:medium="tactile" emma:mode="ink">
                <msink:context xmlns:msink="http://schemas.microsoft.com/ink/2010/main" type="inkWord" rotatedBoundingBox="23966,4689 28102,4313 28286,6339 24150,6715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8913.5098">2426 3869 201 0,'-6'-10'472'0,"2"-1"50"16,0 0 51-16,0 1 77 0,0 2-87 0,1 2-39 15,0 1-3-15,0 0 11 0,1 2-15 16,-1 2-72-16,1 0-120 0,1 2-100 0,1 2-69 16,1 2-41-16,1 3-20 0,1 8-3 15,1 3 3-15,-2 6 3 0,3 5-6 16,-1 4-9-16,0 3-10 0,0 2-13 0,1 5-13 15,1-1-12-15,-1 2-8 0,2 1-7 16,2 1-7-16,-1-3-5 0,1-3-1 16,1-4-2-16,0-2-2 0,-1-3-2 0,1-6-6 15,-3-3-4-15,1-4-11 0,-2-4-13 16,-1-2-13-16,-1-3-21 0,0-4-29 15,2-1-46-15,-1-2-114 0,1-3-164 16,1-4-108-16,2-4-82 0,0 0-165 0,0-2-134 16,1-2 24-16,-1 0 124 0,2-3 94 15,2 0 89-15,-1-1 191 0</inkml:trace>
          <inkml:trace contextRef="#ctx0" brushRef="#br0" timeOffset="13588.7772">1276 3576 181 0,'-10'-6'358'0,"1"1"39"0,0 1 26 16,0 1-65-16,-1-1-103 0,3-2-60 0,0 2-41 15,2 1-25-15,2 0-19 0,0 0-22 16,6 0-19-16,3-1-21 0,6-2-13 0,9 0-14 16,8-3-7-16,10-1-4 0,14-4-3 15,10 0-1-15,13-4 3 0,12-3 1 16,9-3 4-16,13-1-3 0,10-2 0 15,8-1 1-15,9-1-9 0,8 0 0 0,2 2-3 16,4 0 1-16,2 3-1 0,-1 1 0 16,2 1 0-16,-2 4-4 0,-2 1 3 0,-5 1 3 15,-2 0 0-15,-4 3 0 0,-8 0 5 16,-7 2 1-16,-10 1-1 0,-8-1-1 15,-10 2 3-15,-8-1 8 0,-12 0 9 16,-9 1 23-16,-9-1 36 0,-9 3 46 0,-8 1 53 16,-6-1 41-16,-6 1 41 0,-7 1 16 15,-4 0-4-15,-5 2-25 0,-2 0-42 16,-1 0-42-16,-3 3-48 0,-2-3-37 15,0 2-31-15,-3 1-25 0,1 0-21 0,-2 0-6 16,1 0-5-16,1 1-3 0,-1 2 0 16,2 4-1-16,2 2 7 0,-1 4-1 0,4 3 0 15,0 7 2-15,1 5-2 0,2 4 2 16,1 5 0-16,2 6 3 0,0 10-2 15,4 8-1-15,2 9 2 0,1 10 1 0,4 4 0 16,1 8 0-16,2 1 2 0,2 3 3 16,-1 4 0-16,0-1-2 0,-1 0 0 15,-3-5-1-15,-1-7-2 0,-3-7-3 16,-3-8-2-16,-2-9 2 0,-2-6-1 0,-3-8 1 15,-1-6 1-15,-1-5 2 0,-2-7 0 16,-3-7-1-16,1-2 1 0,-2-5-1 16,-1-3 4-16,0-3-2 0,-1-2 0 0,0-2 0 15,-1-2 0-15,-1 0-2 0,1-1 0 16,-1-2-2-16,0 1-1 0,-1 0 1 15,0-1-3-15,-2 0 1 0,-1 1-4 0,-2 0-5 16,-1-1-14-16,-2 2-17 0,-2 0-26 16,-3 0-18-16,-1-1-18 0,-6 2-13 15,1 0-13-15,-5 0-6 0,-3 0-4 0,-2 0-11 16,-4-2-20-16,-6 3-6 0,-3 0 3 15,-5-1 7-15,-3 1 15 0,-5 1 22 16,-5-1 25-16,-5 1 22 0,-5 1 18 16,-8 0 14-16,-3 1 12 0,-6 0 12 0,0 1 8 15,-3-3 9-15,0 3 3 0,2 0 5 16,-4-2 1-16,-2 2 3 0,-3 0-1 15,-4 0 0-15,-2-1 1 0,-1 0 0 0,-1 1 7 16,0 3 6-16,-2-3 24 0,-4 2 26 16,-2 1 22-16,0 0 22 0,1 1 28 0,1 0 31 15,2-1 16-15,5 1 6 16,5 0 13-16,6-2 11 0,8 1-8 0,6-4-21 15,7 1-17-15,10 0-19 0,6-4-29 0,9 0-22 16,7-1-19-16,8 0-14 16,5-3-13-16,8 1-13 0,3-1-11 0,3 0-9 15,3-1-7-15,3 0-6 0,3-1-5 16,-1 1-2-16,2 0 0 0,0-1 0 0,1 0-1 15,2 0 2-15,-1 0 1 0,0 0 0 16,2 0 1-16,-2 0 0 0,2 0 1 16,-1 0-1-16,0 0 0 0,1 0 0 0,0 0-1 15,0 0 1-15,0 0-1 0,0 0-3 16,0 0-7-16,0 0-20 0,0 0-38 15,0 0-74-15,0 0-108 0,0 0-97 16,0 0-62-16,0-2-109 0,-2 0-191 0,1-1-48 16,-3 1 45-16,0-1 63 0,-1 2 51 15,0 1 121-15</inkml:trace>
          <inkml:trace contextRef="#ctx0" brushRef="#br0" timeOffset="12444.7118">1504 3770 86 0,'-12'-13'426'0,"-1"0"49"0,1 1 27 0,0-2 19 15,-2 1-171-15,2 1-136 0,-1 2-84 16,4 1-44-16,-1-1-23 0,2 4-18 15,1 2-16-15,1 7-13 0,4 7-7 0,0 9 0 16,4 10 1-16,2 14-1 0,4 11-2 16,3 13 7-16,4 7 2 0,3 11-4 15,1 7-2-15,2 2-2 0,-2 3 0 16,2-1-5-16,-3-6-4 0,-2-3 1 0,1-10-1 15,-2-9 2-15,-2-5-1 0,-2-10 1 16,0-6 1-16,-1-8-3 0,-2-7-7 16,1-5-10-16,-3-9-9 0,3-8-45 0,-2-7-124 15,-3-9-165-15,0-8-96 0,-3-4-48 16,-1-9-17-16,-1-5 28 0,-3-3 117 15</inkml:trace>
          <inkml:trace contextRef="#ctx0" brushRef="#br0" timeOffset="21400.224">2801 4175 188 0,'-7'2'196'0,"-1"-1"0"0,0-1 1 0,1 1 0 15,0-1-1-15,1 0-5 0,2 0 0 16,-1 0-5-16,2 0-13 0,0 0-12 0,0 2-15 16,2-2-11-16,-2 0-16 0,3 0-14 15,-1 1-13-15,0-1-19 0,1 1-15 16,-2 1-15-16,1-2-9 0,1 2-8 15,-2-1-3-15,1 2 2 0,1-3 6 0,-1 1 7 16,-2 0 7-16,0 1 8 0,0-2 7 16,1 2 10-16,-2-2 11 0,1 1 13 15,0-1 27-15,0 0 24 0,1 0 18 16,0 0 15-16,-1 0 3 0,3 0-3 0,-1 0-22 15,1 0-18-15,1-1-12 0,1 1-12 16,2 0-10-16,0-2-8 0,4 2-11 0,5-3-10 16,0 2-17-16,4-2-15 15,4 0-10-15,2-1-11 0,2-2-5 0,2 3-5 16,4-4-4-16,-1 3-1 0,1-1-2 0,1 1 0 15,1-1-4-15,0-1 0 0,0 2-1 16,0-1 0-16,0 0-2 0,-1 2 0 0,1-1 0 16,-3-2-1-16,-1 3 2 15,0-1 0-15,-3 1 1 0,-3 0 2 0,-1 0 2 16,-4 1 5-16,-1-2 4 0,-4 3 5 15,-2-2 1-15,0 1-1 0,-4 1 1 0,-1-1 0 16,-2 1-6-16,0 1-3 0,-1 0-3 16,-2 0-2-16,-1 0-2 0,0 0-2 15,-1 0 1-15,-1 1-2 0,0 1 2 16,-1-2 0-16,-1 1-1 0,-2-1 0 0,1 1 2 15,-2 0-2-15,-1-1 0 0,-1 2 0 16,2-2 1-16,1 0 1 0,-1 0-1 0,0-2 2 16,1 2-2-16,1-1 0 15,1 0 1-15,-2 1-2 0,3-1 0 0,-1-2-1 16,2 0 0-16,-3 3 2 0,1-3-1 15,0 0 2-15,0-1-1 0,-1 0 2 0,-1-2-3 16,1 3-1-16,-2-4 1 0,0 1-2 16,0 1 1-16,-1 1-2 0,-1-3 1 15,1 2-1-15,-1-1 1 0,0 1 2 16,0 0 0-16,2 0 4 0,-1 2 3 0,1-3 4 15,-2 2 1-15,3 2 0 0,0-2 0 16,-1 2-2-16,2-1 0 0,1 1-2 16,-2 0-1-16,3 0 0 0,-1 0-2 15,1 0 0-15,1 1 1 0,-1 1-2 0,2-1 0 16,-1-1 2-16,2 2 3 0,-1 0 4 15,1 0 1-15,-2 0 4 0,2-2 1 0,-1 2 2 16,1-1 0-16,0 1-3 0,0 0-2 16,0 0-3-16,0 0-2 0,0 0-5 15,0 0-3-15,0 0-2 0,0 0-2 0,0 1-1 16,1 1-1-16,1-2 1 0,-2 0 0 15,1 0-1-15,2 3 2 0,1 0 0 16,2-1 3-16,-1 1-2 0,3-1 1 16,2 2 2-16,2 1-4 0,1-2 0 0,2 3 0 15,0-2 0-15,-3 2 0 0,3-2 0 16,1 2 0-16,-4-2 0 0,4 2 0 15,1 0 0-15,-2-1 0 0,2 0 0 0,-2 1 0 16,-3 0 0-16,-2-1 0 0,-2 0 0 16,-3 2 2-16,1-3-2 0,-2 2 0 15,-3-3 1-15,-1 3 0 0,-1-1 1 16,-3 3-2-16,-3-2 1 0,-4 4 0 0,-3 1-1 15,-4 2 2-15,-2 4-16 0,-2 0-32 16,-3 3-80-16,0 1-160 0,2 1-114 0,0 0-132 16,1 2-243-16,2-1-103 0,4-1 5 15,2 1 124-15,4-3 92 0,6-2 120 16</inkml:trace>
          <inkml:trace contextRef="#ctx0" brushRef="#br0" timeOffset="9574.5476">3795 3847 375 0,'0'-3'478'0,"0"0"41"15,-1-1 19-15,-2 1-69 0,0 0-100 0,-1 1 1 16,1 0 37-16,1 0 46 0,-1 1 40 16,0 1 6-16,0 0-50 0,-1 0-103 15,2 3-92-15,-4 1-71 0,2 2-52 0,-3 4-30 16,0 2-11-16,-2 4-6 0,0 1-5 15,0 5-8-15,-1 1-8 0,3 3-8 16,0 1-10-16,3 1-12 0,3 3-8 16,2-1-5-16,5-1-7 0,3 0-4 0,4-3-1 15,5-2 0-15,2-3 0 0,5-3 0 16,5-6-1-16,5-4-7 0,6-8-1 15,3-6-6-15,1-4-3 0,-2-4-1 0,-2-5 2 16,-4-3 4-16,-5-5 0 0,-6-3 4 16,-4-2 4-16,-5-1 3 0,-8 0 1 0,-2 1 8 15,-6 4 11-15,-2 2 7 16,-6 1 7-16,-2 2 3 0,-4 3 1 0,-5 3-7 15,-4-1-10-15,-2 5-9 0,-4 0-6 0,-2 1-7 16,-2 5-10-16,-1-1-11 0,0 3-18 16,0 1-26-16,2 3-40 0,2 2-59 15,3 3-96-15,2 2-169 0,5 1-121 16,1 5-78-16,3 3-188 0,1 3-120 0,3-1 7 15,0 1 128-15,1 1 111 0,2 0 90 16</inkml:trace>
        </inkml:traceGroup>
      </inkml:traceGroup>
    </inkml:traceGroup>
    <inkml:traceGroup>
      <inkml:annotationXML>
        <emma:emma xmlns:emma="http://www.w3.org/2003/04/emma" version="1.0">
          <emma:interpretation id="{405F3539-3D97-4C60-9535-735957B13D0E}" emma:medium="tactile" emma:mode="ink">
            <msink:context xmlns:msink="http://schemas.microsoft.com/ink/2010/main" type="paragraph" rotatedBoundingBox="22092,7160 33491,5488 33708,6971 22310,864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E1B5D84-9AF9-4518-AB10-ABF4E0127FEF}" emma:medium="tactile" emma:mode="ink">
              <msink:context xmlns:msink="http://schemas.microsoft.com/ink/2010/main" type="line" rotatedBoundingBox="22092,7160 33491,5488 33708,6971 22310,8643"/>
            </emma:interpretation>
          </emma:emma>
        </inkml:annotationXML>
        <inkml:traceGroup>
          <inkml:annotationXML>
            <emma:emma xmlns:emma="http://www.w3.org/2003/04/emma" version="1.0">
              <emma:interpretation id="{385F2FDB-9952-4914-BD66-F1F9CCD0E637}" emma:medium="tactile" emma:mode="ink">
                <msink:context xmlns:msink="http://schemas.microsoft.com/ink/2010/main" type="inkWord" rotatedBoundingBox="22171,7692 23985,7426 24062,7950 22247,8216"/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38119.1803">269 6396 183 0,'-2'0'468'0,"-1"0"46"0,-1 3 29 16,0 0 24-16,-2 3-195 0,1 2-100 0,-2 0-22 15,1 3 15-15,2 0 31 0,1 0 15 16,3 3-13-16,0 0-34 0,2 0-51 15,0 0-54-15,4 0-53 0,1-1-35 16,1 0-27-16,3 0-12 0,3-5-9 0,1 0-4 16,3-5-8-16,1 0-2 0,0-4-2 15,1-4-1-15,-1-1-2 0,-1-4 0 16,-2-4 1-16,-1 0 6 0,-2-2 14 0,-5-1 18 15,-1 1 23-15,-4-4 28 0,-3 3 24 16,-3 1 8-16,-5 0-7 0,-3 1-14 16,-5 2-22-16,-1 1-28 0,-3 2-22 0,0 1-18 15,-2 1-7-15,1 5-6 0,2 0-17 16,2 2-40-16,4 1-93 0,3 1-138 15,2 1-117-15,5 0-71 0,3 0-79 16,4 1-136-16,3 0-81 0,4-1 48 0,1 0 70 16,3-2 47-16,2 0 80 0</inkml:trace>
          <inkml:trace contextRef="#ctx0" brushRef="#br0" timeOffset="38721.2146">612 6289 257 0,'1'-1'467'15,"2"-3"43"-15,0 1 25 0,-1 1-29 0,1 1-192 16,0 0-116-16,0-2-63 0,-2 3-30 16,0-1-9-16,1 1 6 0,-1 0 19 15,-1 0 31-15,1 1 53 0,1 0 56 0,1 2 52 16,-1 0 30-16,1 2 5 0,0-1-14 15,-2 2-39-15,1 0-48 0,-1 0-53 16,0 2-42-16,-1 0-34 0,2-1-27 0,-1 2-22 16,-1-2-11-16,0 3-11 0,0 0-5 15,0 3-6-15,0-1-7 0,0 2-3 16,1 0-8-16,1 1-5 0,-2 1-5 15,3 0-4-15,-2 2 0 0,2-2-3 0,1 1 0 16,0-2-1-16,3 0-3 0,1-1-5 16,2-4-6-16,2-4-10 0,3-3-10 15,4-5-9-15,5-4-9 0,-2-5-1 0,1-4 3 16,1-2 7-16,-4-2 8 0,-2-3 9 15,-1 2 12-15,-4 1 6 0,0 3 8 16,-5 0 9-16,-1 5 6 0,-2 3 3 0,0 1 0 16,-3 4 0-16,0 0-2 0,-1 4-5 15,-1 3-5-15,1 2-2 0,1 3 0 16,2 2-3-16,0 0-1 0,3 1-1 15,3-4 1-15,3 0-2 0,4-1 0 0,3-3 0 16,4-2 0-16,1-4 1 0,2-3-2 16,-1-4 2-16,-1 0 0 0,-3-7 2 0,-1 0 1 15,-6-2-1-15,-3-3 0 0,-5-5 2 16,-2 3 6-16,-3-3 6 0,-2 2 4 15,-4 1 8-15,-2 2 7 0,-3 3 0 16,-1 2-4-16,-2 0-4 0,-1 4-4 0,1 2-11 16,1 3-5-16,-2 1-5 0,4 2-17 15,-2 4-34-15,3 0-69 0,1 4-178 0,1 0-156 16,2 1-175-16,1 0-247 15,3 3-107-15,0-1-6 0,0 2 141 0,3 1 135 16,0 0 166-16</inkml:trace>
          <inkml:trace contextRef="#ctx0" brushRef="#br0" timeOffset="37787.1611">-582 6319 27 0,'3'-7'436'0,"-3"-3"62"15,-2 3 52-15,1 0 65 0,-2-1-43 16,2 5-96-16,0-1-28 0,1-1-7 0,-2 2-17 16,1 2-48-16,1 0-81 0,0 1-95 15,0 1-77-15,1 3-50 0,1 2-27 16,2 4-8-16,0 4-4 0,0 3 3 15,1 2 11-15,1 3 10 0,1 3 3 0,-2 1 3 16,1 3 2-16,-1 1 6 0,-1 3-5 16,1-2-8-16,-3 2-9 0,-2-1-10 15,2 0-6-15,-2-3-13 0,-2-3-7 0,2-3-7 16,-1-3-1-16,0-4 1 0,1-2-2 15,-2-4 4-15,1-3 4 0,1-1 2 16,-3-4 0-16,2-3 0 0,-1-6-2 0,0-1-4 16,0-7-4-16,1-4 2 0,2 0-3 15,2-3-5-15,1-1-2 0,2 1-1 0,2 2 0 16,1 1-6-16,4-1 3 15,2 4 1-15,1 0 2 0,2 3 1 0,3 0 1 16,-2 3-1-16,2-1 0 0,-2 1 2 16,2 3 1-16,1-3-1 0,-2-2 1 0,2 2 0 15,-1-2 1-15,-2-1-1 0,0-1 0 16,-2-2 1-16,-2 0 0 0,-1 0 2 15,-3-1 2-15,-3 0 5 0,-1 3 6 16,-3-2 4-16,-1 5 8 0,-2 2 6 0,1 1 0 16,-1 1 0-16,-1 3-5 0,0 1-6 15,-1 3-8-15,1 4-7 0,-2 2-3 16,1 6-2-16,1 4-1 0,1 2-1 15,1 3 3-15,0 4 0 0,3 0 0 0,0 2-3 16,1 2 0-16,3 0 0 0,1 1-1 16,2 1-2-16,1-1-6 0,-1-2-19 0,2-1-39 15,-1-5-72-15,0 0-171 0,2-6-148 16,3-4-106-16,-3-5-185 0,3-3-157 15,-2-5-32-15,2-5 114 0,3-7 120 16,-2-3 99-16,0-4 193 0</inkml:trace>
        </inkml:traceGroup>
        <inkml:traceGroup>
          <inkml:annotationXML>
            <emma:emma xmlns:emma="http://www.w3.org/2003/04/emma" version="1.0">
              <emma:interpretation id="{AC16BB07-6459-4E0E-90FE-1B0D6E89FADB}" emma:medium="tactile" emma:mode="ink">
                <msink:context xmlns:msink="http://schemas.microsoft.com/ink/2010/main" type="inkWord" rotatedBoundingBox="24677,7468 27159,7104 27277,7914 24795,8278"/>
              </emma:interpretation>
              <emma:one-of disjunction-type="recognition" id="oneOf4">
                <emma:interpretation id="interp4" emma:lang="" emma:confidence="1">
                  <emma:literal/>
                </emma:interpretation>
              </emma:one-of>
            </emma:emma>
          </inkml:annotationXML>
          <inkml:trace contextRef="#ctx0" brushRef="#br0" timeOffset="39984.2869">3128 5939 84 0,'6'-8'436'0,"-2"2"56"15,-1 0 32-15,1 0 19 16,-1-1-165-16,-1 1-129 0,0-1-37 0,-1 3 28 15,-1-3 63-15,0 2 67 0,0 2 52 0,0-2 26 16,-1 2-20-16,-1 1-55 0,0 0-75 16,-3 0-73-16,1 2-62 0,-3 2-48 15,-1 0-34-15,-3 3-25 0,-3 1-14 0,-2 4-11 16,-3 4-5-16,-3 3-2 0,-2 2-4 15,0 2-2-15,-1 1-1 0,3 2-4 16,0 0-2-16,4 1-4 0,3 0 0 0,2-1-6 16,7-2-3-16,3-1-1 0,4-3-3 15,7-5 1-15,5-1-5 0,5-6 1 0,8-5 1 16,7-8-2-16,4-4 0 0,4-5-2 15,0-2 0-15,-1-4-1 0,-4 0 1 16,-4-2 4-16,-5 2 3 0,-5 0 3 16,-4 2 3-16,-6 4 7 0,-1 3 9 0,-4 1 5 15,-1 4 3-15,-3 2 3 0,-2 2 1 16,-1 2 0-16,-4 4-3 0,-2 2-4 15,1 6-4-15,-2 0-3 0,1 1-4 0,4 2-7 16,-1 2-2-16,2 1-2 0,2 1-2 16,2 0 2-16,1 0-2 0,1-1-7 0,2-3-15 15,0 2-26-15,3-1-45 0,-1-4-70 16,2 0-121-16,0-3-142 0,2-3-85 15,0-4-42-15,1-4-56 0,-1-3-112 16,-2-3-26-16,0-1 71 0,-2-2 60 0,-1-3 44 16,2 1 90-16</inkml:trace>
          <inkml:trace contextRef="#ctx0" brushRef="#br0" timeOffset="39480.2582">1893 6063 389 0,'6'-6'493'16,"-2"0"38"-16,0 2 20 0,0-1-71 15,-1 4-170-15,0-1 7 0,2 2 83 16,2 4 80-16,1 4 53 0,2 1 24 0,1 4-10 15,0 1-106-15,1 2-131 0,-1 3-101 16,2 0-62-16,-4 1-35 0,1-1-21 16,0 3-15-16,-3-2-15 0,-2-1-12 0,1 1-11 15,-4-4-9-15,1-2-10 0,-2-3-5 16,2 1-2-16,-3-4-3 0,2-2 2 15,-1-3-3-15,-1 0 2 0,-1-3-4 16,-1-5-3-16,-1-2-4 0,-1-3-5 0,2-4-5 16,-1-3-4-16,3 0 1 0,0-4-3 15,3-2 1-15,1-1 1 0,1 1 2 0,3-2 4 16,2 2-1-16,2 4 1 0,1 0 0 15,-1 2 2-15,3 4-2 0,3 3 0 16,0 4 2-16,0 4 1 0,1 2 2 0,2 2 2 16,-2 4 1-16,0 1 2 0,-1 6 0 15,-1 0 4-15,-4 0 1 0,0 2 1 16,-2 1 0-16,-3-2-2 0,-1 0 2 15,-2-2-3-15,0 1-1 0,-4-4-3 0,-1 1 0 16,1-4 0-16,-1-2-1 0,0-1-1 16,0 0-5-16,0-6-3 0,0 0-7 15,0-7-4-15,2-2-3 0,-1-4-2 0,2-4-3 16,1-3-1-16,0 1 4 0,3-1-2 15,1-1 0-15,2 3 1 0,4 1 3 16,-2 2 3-16,3 3 3 0,2 4 6 0,0 1 4 16,3 3 1-16,0 4 3 0,2 3 3 15,2 3 1-15,-2 3 6 0,1 2-1 16,-1 4 4-16,0 1 2 0,-3 2 2 15,-1 3 0-15,-3 1-2 0,-2-1-4 0,-2 1-11 16,-3 0-19-16,-1-2-29 0,0 0-48 16,-2-4-85-16,-1-2-183 0,-1-2-123 15,3-7-92-15,-4 0-194 0,2-6-131 0,2-1-8 16,1-3 135-16,1-2 102 0,3 0 95 15</inkml:trace>
          <inkml:trace contextRef="#ctx0" brushRef="#br0" timeOffset="40773.3321">3483 5962 8 0,'3'-14'422'15,"-2"5"64"-15,1-1 34 0,0 1 20 16,0 2-110-16,-1 0-172 0,2 4-66 16,0 1 17-16,1 2 72 0,1 2 78 0,2 2 63 15,1 5 50-15,2 0 4 0,0 5-52 16,1-1-91-16,0 3-83 0,0 0-70 15,-3 0-66-15,0 1-42 0,-2-2-24 16,-1 1-15-16,-1-1-10 0,-2-4-8 0,-1-1-2 16,-2-1 1-16,-1-2-3 0,-1-4-3 15,-1 0-5-15,-3-3-5 0,1-3-6 0,-4-3-8 16,0-1-5-16,1-5-6 0,0-2-6 15,0-3-4-15,2-3-1 0,1-1 0 16,2-1-2-16,3 0 2 0,1 1-2 16,4 3 0-16,3 1 3 0,3 4 1 0,3 1 3 15,4 6 6-15,1 5 9 0,4 2 7 16,0 4 4-16,0 5 0 0,1 1 3 15,0 4 3-15,1 0 1 0,-1 4-1 16,-2-1-7-16,-2 0-23 0,-1-1-59 0,-4-1-110 16,-2-6-121-16,-2 2-88 0,-2-6-47 15,-1-5-22-15,0-4 5 0,0-6 48 0,-3-2 82 16,1-3 79-16,-2-1 60 0,0-1 65 15,-2-4 85-15,2 1 90 0,-3-2 63 16,1 2 31-16,1 2 3 0,-2 2-9 16,0 2-22-16,0 5-23 0,1 0 3 0,0 3 36 15,4 4 69-15,-1 2 62 0,1 4 60 16,1 0 47-16,2 2 20 0,-1 0-15 15,1 2-50-15,-1-1-50 0,3 0-49 0,-2-1-42 16,1-1-35-16,0-2-28 0,0-2-20 16,4-2-18-16,2-6-16 0,3-1-11 15,2-4-11-15,4-3-13 0,-1-1-11 0,0-1-2 16,-1 1-1-16,-1-1 3 0,-2 3 4 15,-4 0 4-15,-1 5 4 0,0 1 5 16,-2 4 6-16,1 3 8 0,-1 6 12 16,0 6 14-16,1 5 12 0,2 7 8 0,0 4 2 15,0 5 0-15,0 4-12 0,2 1-12 16,1 5-12-16,-3 1-9 0,0 2-11 15,-1 2-10-15,-3 0-8 0,-4 0-11 0,-2 0-13 16,-5-5-24-16,-3-2-27 0,-5-3-34 16,-6-5-45-16,-4-4-35 0,-5-6-20 15,-3-8 2-15,-3-5 20 0,0-9 29 0,-1-7 45 16,2-5 49-16,1-8 45 0,1-6 41 15,2-2 25-15,4-7 23 0,3-1 14 16,4-1 4-16,3-3-9 0,4 3-18 16,5-2-20-16,4 0-18 0,2 1-11 0,5 6-14 15,4-1-10-15,1 6-14 0,4 3-13 16,2 4-24-16,5 3-58 0,0 4-106 0,1 4-144 15,1 2-101-15,-2 5-65 0,-3 2-130 16,-3 2-160-16,-5 0-6 0,-6 4 88 16,-3 2 79-16,-6 1 59 0,-6-2 147 15</inkml:trace>
        </inkml:traceGroup>
        <inkml:traceGroup>
          <inkml:annotationXML>
            <emma:emma xmlns:emma="http://www.w3.org/2003/04/emma" version="1.0">
              <emma:interpretation id="{AA6B8FC5-A304-4AB7-BE38-4692C726670F}" emma:medium="tactile" emma:mode="ink">
                <msink:context xmlns:msink="http://schemas.microsoft.com/ink/2010/main" type="inkWord" rotatedBoundingBox="28006,6292 30493,5927 30643,6946 28155,7311"/>
              </emma:interpretation>
              <emma:one-of disjunction-type="recognition" id="oneOf5">
                <emma:interpretation id="interp5" emma:lang="" emma:confidence="1">
                  <emma:literal/>
                </emma:interpretation>
              </emma:one-of>
            </emma:emma>
          </inkml:annotationXML>
          <inkml:trace contextRef="#ctx0" brushRef="#br0" timeOffset="41301.3623">5414 5555 397 0,'-11'4'486'0,"1"-4"36"0,2 0 19 16,0 3-97-16,1 2-189 0,1 0-111 15,2 1-36-15,0 3 22 0,1 2 89 0,3 1 84 16,0 5 77-16,2 0 58 0,0 1 26 15,1 1-21-15,1 2-82 0,0-1-80 16,1 0-69-16,-1-3-61 0,0 1-48 16,-3 2-36-16,2-4-20 0,-3-1-16 0,0-2-10 15,0-2-6-15,0 1-5 0,-3-5 0 16,2-1-1-16,-1-2 0 0,1-1-2 15,-2-6 0-15,-1-2-2 0,0-3-3 0,1-8-3 16,2-5-6-16,0-3-4 0,2-4-2 16,2-1 3-16,1-1-2 0,4 2 3 15,2 1 1-15,2 4 2 0,3 1-1 0,0 5 0 16,3 5 0-16,-1 0 1 0,2 6 2 15,2 4 0-15,1 3-1 0,2 4 4 16,2 5 2-16,1 4 1 0,-1 2 0 0,-2 3 0 16,0 0-1-16,-4 3-6 0,0-1-23 15,-4 0-55-15,-1-4-108 0,-1 2-159 16,-2-5-113-16,-1-3-75 0,-1-4-142 0,1-7-155 15,-1-3-7-15,-1-4 100 0,0-1 84 16,-1-6 62-16,-1-2 156 0</inkml:trace>
          <inkml:trace contextRef="#ctx0" brushRef="#br0" timeOffset="41532.3755">5864 5587 259 0,'-2'-6'461'0,"1"0"43"0,-1 3 23 15,1 6-38-15,0 1-188 0,1 5-126 0,1 4-68 16,0 0-32-16,2 3-6 0,3 2 13 16,2-2 24-16,3 1 36 0,3 0 66 15,2-2 55-15,5-2 33 0,-1-3 14 16,2-3-1-16,-2-2-12 0,0-5-50 0,0-2-43 15,-4-5-39-15,1-3-32 0,-5-4-28 16,0-2-26-16,-3-2-22 0,-3-1-21 16,-3 0-13-16,-3 2-11 0,-3-2-23 15,-2 4-39-15,-2 1-77 0,-3 5-134 0,-1-1-122 16,0 2-77-16,0 3-124 0,3 1-191 15,0 1-44-15,2 3 70 0,2 3 87 0,6-2 63 16,2 3 131-16</inkml:trace>
          <inkml:trace contextRef="#ctx0" brushRef="#br0" timeOffset="41663.383">6246 5640 323 0,'15'13'473'0,"-1"-1"38"0,-2-2 24 0,-1 2-62 16,0-4-198-16,0 0-114 0,-1-2-68 16,-2 0-39-16,0-1-26 0,0-2-24 0,-1-3-109 15,-1-3-217-15,-1-3-115 0,1-1-61 16,1-3-30-16,1-4-5 0,0-1 90 15</inkml:trace>
          <inkml:trace contextRef="#ctx0" brushRef="#br0" timeOffset="42084.407">7270 5269 399 0,'-13'-4'530'0,"0"-1"48"16,-2 1 39-16,0 3-25 0,-2 2-87 16,1 2-22-16,-3 3 6 0,-1 1 13 15,0 5 1-15,-2 2-36 0,0 2-123 0,1 1-106 16,3 2-87-16,3 2-61 0,3 0-37 15,5 3-23-15,3-1-14 0,5 1-6 0,3-2-3 16,5-1-3-16,6-3-2 16,3-3-1-16,4-5 0 0,2-6-3 0,4-4 0 15,-2-4 0-15,0-4-1 0,-3-5 2 16,-3-3 1-16,-5-2 2 0,-3-4 0 15,-4 0 0-15,-5-2-1 0,-1 0 0 0,-5 0 0 16,0 2-1-16,-2 3-1 0,-2 2 0 16,0 1 1-16,0 5-3 0,-1 1-11 15,2 3-18-15,-1 3-35 0,2 0-68 16,1 2-165-16,1 1-138 0,0 1-79 0,2 0-85 15,1 1-139-15,0-1-104 0,4-2 74 16,0 1 94-16,4-3 61 0,1 0 90 16</inkml:trace>
          <inkml:trace contextRef="#ctx0" brushRef="#br0" timeOffset="42575.435">7318 5128 35 0,'5'-6'437'16,"-1"3"57"-16,-2 0 31 0,1 0 19 16,1 2-115-16,0 4-117 0,3 1 30 0,0 4 68 15,3 2 67-15,1 3 54 0,1 4 20 16,1 2-39-16,2 3-112 0,0 1-102 0,0-1-78 15,1 1-56-15,0 2-32 0,-1-2-19 16,0 0-14-16,-3 0-14 0,-1-1-13 16,-1-2-13-16,-2 0-13 0,-1-2-10 15,-3-2-9-15,-1-2-7 0,-2-3-3 0,-1-2-3 16,-1-3-1-16,-2-4-1 0,-4-3-4 15,-2-5-6-15,-5-4-5 0,-1-9-11 0,-3-4-11 16,-1-6-12-16,-2-9-15 0,0-1-15 16,1-6-17-16,0-6-14 0,3-3-21 15,1-6-35-15,4-3-36 0,4-6-27 16,5-4-16-16,6 2-2 0,5 4 7 0,4 5 28 15,5 8 38-15,4 8 37 0,1 9 29 16,4 8 21-16,3 9 18 0,2 9 19 16,2 7 11-16,0 6 7 0,0 6-2 15,-4 6-11-15,-6 2-8 0,-3 7-5 0,-8 1-3 16,-8 7-2-16,-7-2 5 0,-6 4 13 15,-8 1 15-15,-3 0 5 0,-5 1 3 16,-4 0 3-16,0-3 4 0,0 0 3 0,3-3 0 16,1-4 6-16,3-1 3 0,6-2 4 15,2-4 1-15,5-1 0 0,3-3 0 16,3 1 1-16,6-2-3 0,4 0-6 0,5-1-47 15,6-1-108-15,6-2-68 0,4-3-117 16,8 0-161-16,7-5-161 0,5-1-41 16,6-1 57-16,2-2 44 0,2 0 100 0</inkml:trace>
        </inkml:traceGroup>
        <inkml:traceGroup>
          <inkml:annotationXML>
            <emma:emma xmlns:emma="http://www.w3.org/2003/04/emma" version="1.0">
              <emma:interpretation id="{A3B0DAA1-C53A-4830-9EF8-17ECCCB49021}" emma:medium="tactile" emma:mode="ink">
                <msink:context xmlns:msink="http://schemas.microsoft.com/ink/2010/main" type="inkWord" rotatedBoundingBox="31174,6034 33520,5689 33705,6953 31359,7297"/>
              </emma:interpretation>
              <emma:one-of disjunction-type="recognition" id="oneOf6">
                <emma:interpretation id="interp6" emma:lang="" emma:confidence="1">
                  <emma:literal/>
                </emma:interpretation>
              </emma:one-of>
            </emma:emma>
          </inkml:annotationXML>
          <inkml:trace contextRef="#ctx0" brushRef="#br0" timeOffset="43012.4602">8711 5093 373 0,'-9'0'493'0,"-2"-4"41"15,1 3 25-15,1 1-66 0,-1 0-159 0,-1 4-5 16,-1 2 45-16,-2 3 48 0,-1 2 42 16,-2 2 21-16,1 2-20 0,-1 2-99 0,1 3-103 15,1 2-82-15,2 1-62 0,4 2-43 16,0 1-28-16,5 0-18 0,4 0-10 15,3 0-7-15,4 1-1 0,5-3-3 0,2-3 1 16,2-4-2-16,5-6-2 0,1-5-1 16,3-3-2-16,0-9-1 0,1-3-3 0,-2-6-1 15,0-4 3-15,-4-3-1 0,-3-2 1 16,-3-3 1-16,-5 0 5 0,-3 0 0 0,-3 1-2 15,-3 4 1-15,-3 1-2 0,-3 1-2 0,-1 6-2 16,-1 1-2-16,-1 2-1 0,-1 4-7 16,-2 3-14-16,-1 2-27 0,1 2-43 15,1 0-86-15,1 0-135 0,2 2-120 0,2-1-58 16,2 0-53-16,3-1-113 0,-2 0-105 15,3-1 36-15,0-2 72 0,3 3 45 0,1-4 63 16,4 1 152-16</inkml:trace>
          <inkml:trace contextRef="#ctx0" brushRef="#br0" timeOffset="43386.4816">8871 5056 399 0,'12'1'489'0,"-1"-2"35"16,-2 1 27-16,0 1-49 0,2 2-32 16,0 1 18-16,3 3 36 0,0 0 31 0,-2 2 14 15,1 1-25-15,-1 0-150 0,0 1-119 0,1 2-85 16,-1 0-58-16,-1 3-32 0,-1-3-24 15,-2 1-19-15,-1-2-13 0,-2 0-13 0,-1-2-9 16,-1 0-7-16,-1-2-4 0,-2 0-7 16,0-3-5-16,0-2-11 0,0 1-10 15,-2-3-11-15,-2-1-12 0,0 0-13 0,-3-4-19 16,0 0-15-16,-1-5-8 0,1-3-2 15,2-4 3-15,2-1 12 0,0-3 22 0,4-2 19 16,4-1 17-16,3-1 18 0,3 1 10 16,1 1 8-16,3 2 9 0,3 3 10 0,0 3 10 15,0 4 3-15,4 3 7 0,0 4 5 16,1 3 1-16,3 4 0 0,1 4-3 0,-3 2-2 15,2 5-6-15,-1 2-7 0,-1 4-5 16,-1 3-9-16,-4 2-12 0,-1 0-20 16,-3 2-31-16,-4-1-56 0,-1-1-116 0,-3-1-162 15,-2-3-121-15,-2-4-184 0,-3-4-197 16,-1-4-66-16,-4-4 49 0,3-5 129 0,-2-1 108 15,-1-4 189-15</inkml:trace>
          <inkml:trace contextRef="#ctx0" brushRef="#br0" timeOffset="43706.4998">9532 5089 212 0,'16'1'446'15,"1"3"48"-15,3-2 27 0,0 2-22 16,4 2-188-16,-1-2-116 0,-1-1-60 0,0 0-23 16,-1 0 1-16,-2-3 13 0,0-3 9 15,2 0 4-15,-2-4 0 0,0-3 1 0,1-2 20 16,-2-1 20-16,-2-3 40 0,-1-4 51 15,-2 2 42-15,-4-2 17 0,-3-1-21 16,-1 1-28-16,-3 1-45 0,-2 1-51 0,-2 4-51 16,-2 0-36-16,-1 3-26 0,-2 2-19 15,-3 2-16-15,-1 4-18 0,-4 3-7 0,0 3-5 16,-2 7-4-16,-1 2-1 0,0 5-1 15,2 3 1-15,-1 3-2 0,5 2-1 0,0 1 1 16,3 1 2-16,3 1-2 0,3-2-9 16,3 0-17-16,4-2-24 0,4-1-39 0,3-3-73 15,6-7-148-15,3-1-130 0,5-4-66 16,5-7-107-16,3-4-192 0,5-3-63 0,-1-6 80 15,-3 1 99-15,2-5 66 0,-5 0 119 16</inkml:trace>
          <inkml:trace contextRef="#ctx0" brushRef="#br0" timeOffset="43983.5156">10286 4887 1 0,'3'-20'421'0,"-5"3"64"15,0-1 35-15,-2 2 18 0,-2 0-113 0,1 3-162 16,-4 1-81-16,1 1-29 0,-2 2-1 16,-1 5 5-16,0-3-2 0,0 4-9 15,2 1-28-15,-1 2-33 0,1 4-31 0,0 1-17 16,2 4 6-16,-1 2 45 0,3 4 54 15,3 1 54-15,1 4 56 0,2 0 42 16,1 2 22-16,3 4-18 0,1 2-36 0,1 1-39 16,1-1-45-16,1 2-39 0,2 0-36 0,0-1-28 15,2-1-18-15,-2 1-14 0,-2-4-10 16,-2-1-9-16,-1-4-10 0,-2-3-9 0,-3 0-12 15,-1-7-23-15,-4 1-47 0,-3-5-156 16,-2-4-181-16,-2-3-119 0,-2-5-202 16,1-3-186-16,1-2-64 0,0-1 96 0,7-1 149 15,1 1 109-15,3-1 200 0</inkml:trace>
          <inkml:trace contextRef="#ctx0" brushRef="#br0" timeOffset="44329.5355">10439 4649 347 0,'7'-24'473'0,"-2"0"42"16,2 0 24-16,1-1-79 0,-1 2-157 16,1-3-86-16,2 3-35 0,0-1-3 15,-1 1 8-15,4 0-5 0,-1 0-15 0,3 2-29 16,0 1-36-16,3 0-40 0,0 5-31 0,-2 1-20 15,2 1-13-15,0 6-6 0,0 3-5 16,0 5 0-16,-2 4 0 0,0 7 8 16,-4 5 13-16,-2 7 17 0,-5 6 41 0,-5 11 39 15,-5 3 48-15,-4 6 34 0,-2 2 21 16,-4 0 4-16,0 2-25 0,0-3-31 0,-2-3-43 15,2 0-35-15,2-2-29 0,0-4-25 16,2-2-43-16,3-4-107 0,0-3-134 16,4-6-95-16,4-5-96 0,1-3-187 0,2-3-143 15,4-4 4-15,-1-2 84 0,5 0 64 0,0-3 82 16</inkml:trace>
          <inkml:trace contextRef="#ctx0" brushRef="#br0" timeOffset="44566.549">10723 5374 426 0,'-4'18'492'0,"0"-5"33"0,1 2 18 15,-1-2-109-15,1 1-185 0,1-1-97 0,2 0-44 16,0-1-7-16,0 0 5 0,2-2 19 16,4 0 11-16,-1-1 9 0,4-2-1 0,0 1-1 15,2-4-1-15,3-2-2 0,1-1 3 16,2-3-1-16,-2-2-4 0,0-2 3 0,-1 0 24 15,-3 0 31-15,-4-1 21 0,-2 2 9 0,-5 1 4 16,-3 0-19-16,-3 1-42 0,-5 0-56 16,-6 2-46-16,-2 0-36 0,-2 2-44 15,-2 0-82-15,-1 2-177 0,2 0-161 0,2-1-245 16,-1 0-208-16,5 1-87 0,0 0 15 15,7-3 140-15,3 3 141 0,4 0 239 0</inkml:trace>
        </inkml:traceGroup>
      </inkml:traceGroup>
    </inkml:traceGroup>
  </inkml:traceGroup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5999.51074" units="1/in"/>
          <inkml:channelProperty channel="Y" name="resolution" value="15999.51074" units="1/in"/>
          <inkml:channelProperty channel="F" name="resolution" value="3999.51147" units="1/in"/>
          <inkml:channelProperty channel="T" name="resolution" value="1" units="1/dev"/>
        </inkml:channelProperties>
      </inkml:inkSource>
      <inkml:timestamp xml:id="ts0" timeString="2021-10-05T10:19:54.722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8483840B-59EA-42D4-A6CA-DA8BB15B8DC3}" emma:medium="tactile" emma:mode="ink">
          <msink:context xmlns:msink="http://schemas.microsoft.com/ink/2010/main" type="inkDrawing" rotatedBoundingBox="22631,2597 28814,1983 28832,2165 22649,2779" semanticType="underline" shapeName="Other">
            <msink:sourceLink direction="with" ref="{7A3C79EB-55D4-40B5-8A19-D5D57DF8FB09}"/>
          </msink:context>
        </emma:interpretation>
      </emma:emma>
    </inkml:annotationXML>
    <inkml:trace contextRef="#ctx0" brushRef="#br0">72 667 163 0,'-28'11'467'0,"5"1"44"0,8-5 25 0,9-1 14 16,12-3-213-16,14-2-156 0,20-4-86 15,21-3-44-15,21-4-23 0,23-4-8 0,18-2 4 16,24-4 16-16,21-1 39 0,28-3 69 15,33-2 106-15,34-3 68 0,30 0 36 0,19-3 18 16,1 3-16-16,-3 5-58 0,-8 3-92 16,-5 1-70-16,-5 5-44 0,-10 2-39 15,-14 0-8-15,-18 3 5 0,-21-3 14 0,-19 0 20 16,-17 0 20-16,-17-3 12 0,-17 0 2 15,-16 0-5-15,-19 1-12 0,-18-3-12 0,-17 2-8 16,-15 1 1-16,-13-1-5 0,-10 3-5 16,-11-1-11-16,-9 2-11 0,-5 0-12 15,-6 0-14-15,-4 2-13 0,-2 1-15 16,-4 3-15-16,-1-1-22 0,-2 2-28 0,0-1-39 15,-3 2-52-15,0 0-90 0,0-1-160 16,0 1-114-16,2 1-66 0,-5-3-149 16,-2 0-146-16,-3-1-10 0,-6 2 111 15,-4 0 104-15,-3 0 75 0,-5 0 180 0</inkml:trace>
  </inkml:traceGroup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5999.51074" units="1/in"/>
          <inkml:channelProperty channel="Y" name="resolution" value="15999.51074" units="1/in"/>
          <inkml:channelProperty channel="F" name="resolution" value="3999.51147" units="1/in"/>
          <inkml:channelProperty channel="T" name="resolution" value="1" units="1/dev"/>
        </inkml:channelProperties>
      </inkml:inkSource>
      <inkml:timestamp xml:id="ts0" timeString="2021-10-05T10:19:55.307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54B22511-9A01-428D-BFE7-BE35E702C31D}" emma:medium="tactile" emma:mode="ink">
          <msink:context xmlns:msink="http://schemas.microsoft.com/ink/2010/main" type="inkDrawing" rotatedBoundingBox="23256,2852 29019,2220 29033,2345 23269,2978" shapeName="Other"/>
        </emma:interpretation>
      </emma:emma>
    </inkml:annotationXML>
    <inkml:trace contextRef="#ctx0" brushRef="#br0">188 652 387 0,'-39'6'465'16,"6"-1"41"-16,6-1 25 0,3-3-117 16,4 1-153-16,3 1-98 0,5 0-57 0,2-2-29 15,2 2 0-15,5-5 18 0,3 1 20 16,6 1 22-16,7-1 23 0,11-1 18 0,9-2 9 15,14 1 6-15,17-3 12 0,21-2 13 16,27-2 2-16,24-2-7 0,25-3-12 16,26-3-25-16,23-2-31 0,25-2-36 0,21-3-23 15,22 0-20-15,16-1-20 0,8 0-10 16,11 1-11-16,-9 0-6 0,-14 1-8 0,-20 0-1 15,-19 0-1-15,-16 2-4 0,-20-1-3 16,-14-2 1-16,-20 0 0 0,-18 1 4 16,-20-1 17-16,-20 2 21 0,-17 4 22 15,-16 0 19-15,-16 3 13 0,-12 2 6 0,-13 2-6 16,-9 3-9-16,-7 2-17 0,-8 1-13 15,-6 2-13-15,-4 0-15 0,-2 2-12 16,-4-2-10-16,0 4-7 0,-1-2-5 16,-1 1-7-16,1 1-8 0,-1-1-15 0,2-1-32 15,0 2-47-15,0 0-82 0,0-2-158 16,-3 1-123-16,1-3-93 0,-4 0-187 0,0-1-128 15,-6-1-9-15,-2 0 112 0,-4 1 104 16,-2 0 98-16</inkml:trace>
  </inkml:traceGroup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5999.51074" units="1/in"/>
          <inkml:channelProperty channel="Y" name="resolution" value="15999.51074" units="1/in"/>
          <inkml:channelProperty channel="F" name="resolution" value="3999.51147" units="1/in"/>
          <inkml:channelProperty channel="T" name="resolution" value="1" units="1/dev"/>
        </inkml:channelProperties>
      </inkml:inkSource>
      <inkml:timestamp xml:id="ts0" timeString="2021-10-05T10:21:41.563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A51A8BB5-B58D-4654-AE21-971FA757C953}" emma:medium="tactile" emma:mode="ink">
          <msink:context xmlns:msink="http://schemas.microsoft.com/ink/2010/main" type="inkDrawing" rotatedBoundingBox="20672,8518 31976,6982 32273,9169 20969,10705" semanticType="enclosure" shapeName="Other">
            <msink:sourceLink direction="with" ref="{EF951C83-2366-41D8-9CCA-DCAC346EAF3A}"/>
            <msink:sourceLink direction="with" ref="{8CC4999B-A36A-4339-B335-7DF9F15D955C}"/>
            <msink:sourceLink direction="with" ref="{F9917F03-3563-4EDC-AA55-C5B1CEDFE61A}"/>
            <msink:sourceLink direction="with" ref="{42990639-F17B-4FFF-8E22-20F31C869DBF}"/>
          </msink:context>
        </emma:interpretation>
      </emma:emma>
    </inkml:annotationXML>
    <inkml:trace contextRef="#ctx0" brushRef="#br0">-4 1411 246 0,'-3'-3'323'0,"2"-2"21"16,-2 0-16-16,3 0-100 0,2 1-94 16,0-6-54-16,2 4-30 0,3-1-16 15,3-2-7-15,2-1-4 0,3 0-1 0,3-3 1 16,6 3 3-16,3-3-2 0,6-1 3 15,4 0 2-15,6-2 2 0,4 0 2 16,2 0 0-16,8-1-1 0,4-2-1 16,5 0-4-16,6 2-1 0,5-2-3 0,3 0-6 15,5 0-1-15,2 2-5 0,3-2 0 16,3 2-4-16,1-1-2 0,1 1 1 15,2-1-3-15,-1 1-1 0,-1 1 2 0,2 0-1 16,1 0-3-16,0-1 0 0,-3 1 0 16,-2 0 1-16,-4 0-2 0,-5-1 1 0,-1 1 1 15,-5 2 1-15,1-3 1 0,-1 0-1 16,-1 0 4-16,0 0 0 0,-1 1 3 15,-2 1-3-15,0 0 1 0,-1-1-2 16,0 3-1-16,-2-2 1 0,0 2 0 0,-4 3-3 16,-2-2 1-16,-4 4 1 0,0-1-4 15,-3 0 0-15,-2 2-2 0,0-2 3 16,1 2 0-16,-1-3-1 0,1 1 4 15,-2 0-1-15,1 0-2 0,0 1 1 0,2-2 0 16,1 2-1-16,3-1-2 0,0 1 1 16,0-1 0-16,-3 0 0 0,2 1-2 0,-2 0 1 15,-2 0 0-15,4 2 0 0,-2-1-1 16,2-1 1-16,-1 1 2 0,2 0 1 15,-1-1-1-15,2 0 4 0,3 1-1 16,1-2 0-16,6 2 1 0,1-2-3 0,1 2 0 16,-1-3-2-16,-1 4-2 0,-2-1-1 15,-1 0-1-15,-1-1 1 0,-2 3 1 16,-1-1 0-16,0 0 1 0,-4 2 0 0,0-1 1 15,0 1 2-15,0 1 2 0,3-1 4 16,-1 2 0-16,2 1 0 0,3-2 0 16,-2 3 0-16,2-2-3 0,0 1-4 15,0-2-1-15,1 2 1 0,1-2-3 0,1 1-1 16,-2 1 2-16,2-3 1 0,-1 0 1 15,1 2 2-15,2-3 0 0,3 1 3 16,1 2-3-16,1-1-1 0,-2 1-1 0,-2 0-2 16,-1-2 2-16,-3 4 0 0,-1-2 0 15,-1 1 0-15,-2-2 0 0,-1 1-2 0,0 0 1 16,-3 0 0-16,0 0 3 0,3-1 2 15,2 1 1-15,2-2 1 0,1 0-2 16,5 2 0-16,-2-2-4 0,1 2-1 0,-1-2 0 16,0 1 1-16,-1 0 1 0,0 0 0 15,0 0-1-15,-2 1-2 0,-3 0 2 16,-5-1 2-16,-3 0 1 0,-3 3-1 15,-1-4 1-15,-2 1 3 0,1-2-2 0,-3 1-1 16,2 1-2-16,-2-1 0 0,0-1 1 16,2 1 7-16,1 1 3 0,3-1 2 0,2-1 2 15,3 1 3-15,1-1 2 0,-1 0-4 16,-3-2-4-16,-2 4 0 0,-3-2-3 15,-4 0 3-15,-1 0-2 0,-5 1 1 16,-4 1 1-16,-1-1 4 0,-4 2 5 0,-2 0-1 16,-1 1 0-16,-1 0 0 0,-3-1-2 15,-2 1-5-15,-1 1-3 0,-2-1-5 0,-2-1 0 16,0 2-3-16,-3 0 0 0,2 0 0 15,-1-2-1-15,1 1-3 0,-2-2-1 0,0 2 0 16,1-2 1-16,-2 1-1 0,-1-2 1 16,0 2 2-16,-1-2 1 0,-2 0 0 15,1 1 0-15,-2-1 2 0,-1 0-1 0,-1 2 1 16,-1-2 1-16,-1 2-3 0,0-1 0 15,-3 0-2-15,3 1 1 0,-1 0-2 0,0-1 0 16,0 0 3-16,-1 3-2 0,0 0 0 16,0 0-1-16,0 0 1 0,0 0-1 0,1 3 0 15,-1 2 0-15,0 0-1 0,0 1 0 16,0 3-1-16,-2 2 3 0,2 1-1 15,-3 4 0-15,2 1-1 0,-4 5 0 0,1 0 0 16,0 7-1-16,-3 3 1 0,0 3 0 16,0 4-1-16,-2 3 2 0,2 1-2 0,0 4 1 15,2-2-1-15,-1 3-2 0,3 1 4 16,2-2-2-16,-1 0 1 0,4-2 1 0,-3 2 0 15,4-3 1-15,0 1-2 0,1-2-1 16,0 2 4-16,1 1 0 0,2-1 3 0,-2-2-1 16,1-2 1-16,-1 0 2 0,-1-1-2 15,-1-3-2-15,-2-1 0 0,-1-4-1 0,0-3 0 16,-1-3 0-16,0-3-1 0,-2-2-1 15,0-4 0-15,-1-3 0 0,0-2 0 16,-2-3-1-16,2-2 0 0,-3 1 1 0,1-4 0 16,1 0 0-16,-2-1 1 0,0 0 0 15,0-1-1-15,0 0 0 0,-2 1-1 0,1 0 1 16,1-1 0-16,-2 0 0 0,1 1 2 15,0 0-1-15,-2 0-1 0,2 0-1 16,-1 0 1-16,-1 0 0 0,2-2 0 0,0 3 0 16,-2-2 1-16,2 1 0 0,-2 0-1 15,0-3 1-15,-2 3-1 0,0 0 0 0,-1-1-1 16,-1 0 1-16,-3 2-1 0,0-2-1 15,-2 0 1-15,0 0 1 0,-3 1 0 0,-3 0-1 16,0-1 0-16,-4 2 1 0,-2-2 0 16,-2 2 0-16,-4 0 1 0,-2-2-1 15,-1 1-1-15,-1-1 0 0,1 0 1 0,-1-2-2 16,1 4 1-16,0-4 1 0,-2 0-1 15,1 3 2-15,-2-2-2 0,2 1 0 0,-2-2-1 16,0 4-1-16,-1-1 0 0,-3 1-3 16,0 1-1-16,-4 0-2 0,-1 1-3 0,-2 3-3 15,-2-2-6-15,-4 2-6 0,-3 1-9 16,-4 0-6-16,-4 0-3 0,-3 1-1 15,0-1 5-15,-1 0 8 0,5 0 8 16,1-1 8-16,4-2 6 0,2 1 4 0,2-1 4 16,3-2 2-16,0 0 1 0,5 0 2 15,2 0 0-15,0 0 1 0,1 0 1 16,-1-1-1-16,-1 1-1 0,-6 1-1 0,-1-1 0 15,-8 1-1-15,-3-1 0 0,-6 0 0 16,-6 3 0-16,-6-1-4 0,-7 0 0 16,-5 3-2-16,-3-1 6 0,0 1 0 0,0 2 2 15,1-2 2-15,1 3 1 0,1 0 1 16,1-1-3-16,1-1-3 0,2 2 1 15,0-3 2-15,7 1 2 0,1-1 1 16,2-1 1-16,2-1 4 0,3 2 0 0,1-4 0 16,2 1-2-16,1 0 0 0,1 0-1 15,-1-1-4-15,0 2-3 0,-5-4-1 0,-2 4 1 16,-2 0-3-16,-3-1 0 0,0 0-1 15,-1 1 1-15,4 1-2 0,0 1 1 16,0-3 3-16,2 3 0 0,-2-1 2 16,4-2 0-16,0 3 1 0,1-2-3 0,1 2 0 15,-1 0 0-15,1-2-2 0,-3 2 0 16,2 0 1-16,-2-1 1 0,2 1 0 15,0-2-1-15,1 4 4 0,2-3 1 0,-1-1 0 16,-1 2 2-16,0 0-1 0,-1 2 0 16,2-4-5-16,2 1 1 0,-1 2-1 0,1-2-2 15,0-1 1-15,-1 2 1 0,1-2-2 16,2 0 1-16,0 0-1 0,1 0 2 15,2-2-3-15,2 1 1 0,-2 1 2 16,1 0 0-16,-1-1 3 0,-1 2-1 0,3 0 1 16,-1 1-2-16,1 2-1 0,0-1-1 15,0 2-1-15,-3-1 1 0,2 1 0 16,1-1 0-16,3-1-2 0,2 2 1 15,2-2 0-15,1 0 1 0,1 0-1 0,0 1 1 16,1 0 4-16,0-1-1 0,4 1 1 16,-1 0 0-16,2 2-1 0,1-2 0 15,1 1-2-15,-1 0 1 0,0 1 0 0,2 0 0 16,-2-2 4-16,2 0-1 0,-3 2-1 15,1-1 0-15,-4 0-3 0,1 1-1 16,-2 0-4-16,1 1 0 0,0-2 3 0,2 1-2 16,1-2 0-16,1 4-1 0,0-4 4 15,0 2 0-15,2-1-1 0,0 1 1 0,1 0 1 16,-2 0 0-16,1-1-2 0,0 3 2 15,-2-2 0-15,-1 1 2 0,-2-1-2 16,-2 0 0-16,1 0 1 0,-1-2-2 16,2-2-1-16,1 1 1 0,1-2 3 0,2 0 1 15,4-1-1-15,2-1 0 0,5-1 0 16,5-1 0-16,3 1-5 0,2-1 0 15,3 0 1-15,1 0-2 0,2 0 1 16,2 1-2-16,1 1 3 0,1 0 0 0,0-1 1 16,0 3 3-16,-2-2-2 0,1 2-3 15,-2 0-2-15,-2-2-5 0,1 0-11 16,-1 0-14-16,-1-2-14 0,-1-2-13 15,0 1-8-15,0 0-4 0,0-2-3 0,1 2-2 16,3-2-7-16,1-1-32 0,0-1-81 16,2 0-102-16,1 0-47 0,0 1-18 0,2-1 7 15,0 2 41-15</inkml:trace>
  </inkml:traceGroup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5999.51074" units="1/in"/>
          <inkml:channelProperty channel="Y" name="resolution" value="15999.51074" units="1/in"/>
          <inkml:channelProperty channel="F" name="resolution" value="3999.51147" units="1/in"/>
          <inkml:channelProperty channel="T" name="resolution" value="1" units="1/dev"/>
        </inkml:channelProperties>
      </inkml:inkSource>
      <inkml:timestamp xml:id="ts0" timeString="2021-10-05T10:22:51.088"/>
    </inkml:context>
    <inkml:brush xml:id="br0">
      <inkml:brushProperty name="width" value="0.06667" units="cm"/>
      <inkml:brushProperty name="height" value="0.06667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9F135478-74D6-4ABA-8A57-9F82008EE5AD}" emma:medium="tactile" emma:mode="ink">
          <msink:context xmlns:msink="http://schemas.microsoft.com/ink/2010/main" type="writingRegion" rotatedBoundingBox="6802,942 11350,17057 7478,18149 2930,2035"/>
        </emma:interpretation>
      </emma:emma>
    </inkml:annotationXML>
    <inkml:traceGroup>
      <inkml:annotationXML>
        <emma:emma xmlns:emma="http://www.w3.org/2003/04/emma" version="1.0">
          <emma:interpretation id="{9588ADB6-38B5-42FC-8D2E-527842AD2F9C}" emma:medium="tactile" emma:mode="ink">
            <msink:context xmlns:msink="http://schemas.microsoft.com/ink/2010/main" type="paragraph" rotatedBoundingBox="6802,942 11135,16296 9983,16621 5650,126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2AE349F-7AE4-47EF-BB33-0AE552D043DF}" emma:medium="tactile" emma:mode="ink">
              <msink:context xmlns:msink="http://schemas.microsoft.com/ink/2010/main" type="inkBullet" rotatedBoundingBox="6229,1104 6378,1631 5837,1784 5689,1257"/>
            </emma:interpretation>
            <emma:one-of disjunction-type="recognition" id="oneOf0">
              <emma:interpretation id="interp0" emma:lang="" emma:confidence="0">
                <emma:literal>•</emma:literal>
              </emma:interpretation>
            </emma:one-of>
          </emma:emma>
        </inkml:annotationXML>
        <inkml:trace contextRef="#ctx0" brushRef="#br0">1630-2119 250 0,'-11'-8'450'16,"2"0"52"-16,0 2 30 0,2 0-48 15,2 2-159-15,1 2-112 0,1 1-71 0,0 1-40 16,5 0-1-16,0 2 4 0,7 2 2 16,4 2 31-16,5 1 27 0,6 3 6 15,5 0-13-15,6 3-20 0,5 3-13 0,4 0-37 16,2 3-34-16,-1 0-18 0,-1-2-14 15,-3 2-13-15,-1 0-3 0,-4-2-31 16,-5-1-54-16,-2-2-70 0,-3-3-50 0,-4-3-25 16,-1-6-67-16,-4-6-103 0,-5-3-128 15,-4-5-30-15,-5-4-3 0,-4-2 2 16,-4-3 51-16</inkml:trace>
        <inkml:trace contextRef="#ctx0" brushRef="#br0" timeOffset="180.0103">2039-2228 272 0,'-14'-9'439'0,"1"5"44"15,2 1 30-15,2 0-75 0,-2 3-139 16,3 3-104-16,-1 2-71 0,0 3-41 15,-1 2-27-15,0 6-17 0,-1 3-12 16,0 7-6-16,2-1-7 0,-4 7-1 0,2 1-5 16,-1 4-3-16,0 3-5 0,-1-1 0 15,1 5-6-15,1 1-15 0,0-4-45 0,-1 2-147 16,-1-5-172-16,4-3-88 15,0-4-44-15,2-7-12 0,2-5 32 0</inkml:trace>
      </inkml:traceGroup>
      <inkml:traceGroup>
        <inkml:annotationXML>
          <emma:emma xmlns:emma="http://www.w3.org/2003/04/emma" version="1.0">
            <emma:interpretation id="{72857EED-2EAC-479F-BCFC-E9A068EDB92B}" emma:medium="tactile" emma:mode="ink">
              <msink:context xmlns:msink="http://schemas.microsoft.com/ink/2010/main" type="line" rotatedBoundingBox="7412,3104 11135,16296 9983,16621 6260,3429"/>
            </emma:interpretation>
          </emma:emma>
        </inkml:annotationXML>
        <inkml:traceGroup>
          <inkml:annotationXML>
            <emma:emma xmlns:emma="http://www.w3.org/2003/04/emma" version="1.0">
              <emma:interpretation id="{3703B795-1D55-4906-984A-B8002E8D4B98}" emma:medium="tactile" emma:mode="ink">
                <msink:context xmlns:msink="http://schemas.microsoft.com/ink/2010/main" type="inkWord" rotatedBoundingBox="7412,3104 7520,3484 6742,3703 6635,3323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-52391.9966">2561 39 147 0,'13'-10'447'0,"-1"0"54"0,2-1 32 16,1-5 21-16,4 3-211 0,3-5-126 0,4 0-87 15,6-1-51-15,4-2-31 0,5 0-22 16,3 2-17-16,4-3-24 0,0 4-83 16,0 1-215-16,-4-2-126 0,-5 2-65 15,-9 5-34-15,-7 2 0 0,-8 4 69 0</inkml:trace>
          <inkml:trace contextRef="#ctx0" brushRef="#br0" timeOffset="-52231.9875">2886 141 45 0,'0'19'394'0,"2"-4"44"0,4-4 30 16,6-6 27-16,5-4-152 0,6-4-134 15,6-1-78-15,4-6-40 0,3-2-25 16,4 0-25-16,2-2-22 0,1 1-37 16,1 0-79-16,-4 3-161 0,-2-1-130 0,-3 4-72 15,-4 3-31-15,-2 0 9 0,-5 2 64 16</inkml:trace>
        </inkml:traceGroup>
        <inkml:traceGroup>
          <inkml:annotationXML>
            <emma:emma xmlns:emma="http://www.w3.org/2003/04/emma" version="1.0">
              <emma:interpretation id="{8F28147E-2E54-4530-A166-F074286EF510}" emma:medium="tactile" emma:mode="ink">
                <msink:context xmlns:msink="http://schemas.microsoft.com/ink/2010/main" type="inkWord" rotatedBoundingBox="8074,6067 8137,6289 7560,6451 7498,6229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-51804.9629">3430 2967 281 0,'11'-8'446'0,"3"-5"43"0,1 0 24 15,4-3-67-15,5-2-170 0,2 1-109 0,4-4-68 16,3 1-50-16,2-1-64 0,-1 0-144 15,-2 0-183-15,-5 2-95 0,-1-1-52 0,-7 3-19 16,-2 0 24-16</inkml:trace>
          <inkml:trace contextRef="#ctx0" brushRef="#br0" timeOffset="-51653.9545">3635 2827 2 0,'-15'20'370'0,"3"-1"47"16,2-3 26-16,5-3 22 16,3 1-132-16,4-3-126 0,6-2-76 0,4-1-40 15,6-2-25-15,7-4-20 0,6-4-20 16,8 0-40-16,5-4-112 0,7-4-181 0,1-1-96 15,2-1-52-15,-3 0-25 0,-2 0 14 16</inkml:trace>
        </inkml:traceGroup>
        <inkml:traceGroup>
          <inkml:annotationXML>
            <emma:emma xmlns:emma="http://www.w3.org/2003/04/emma" version="1.0">
              <emma:interpretation id="{6B9E4AA5-820B-4264-AF41-48730BC49404}" emma:medium="tactile" emma:mode="ink">
                <msink:context xmlns:msink="http://schemas.microsoft.com/ink/2010/main" type="inkWord" rotatedBoundingBox="8493,8823 8571,9100 7998,9261 7919,8985"/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-50969.9153">3810 5574 71 0,'8'10'422'0,"-2"-1"50"0,-1-1 31 16,2-2 28-16,3-2-158 0,3-3-145 15,7-1-79-15,2-4-42 0,5-2-25 16,6-5-25-16,1 1-17 0,2-4-11 16,1 0-19-16,-1-1-17 0,-2 0-45 0,-2 0-100 15,-4 0-176-15,-5 1-121 0,-8 4-58 16,-4 2-26-16,-5 3 21 0,-5 2 86 15</inkml:trace>
          <inkml:trace contextRef="#ctx0" brushRef="#br0" timeOffset="-50833.9075">4110 5663 130 0,'-17'27'435'0,"3"-4"44"0,3-3 28 0,3-4 18 16,1-3-201-16,4-3-135 0,5 0-81 15,3-4-41-15,8-3-27 0,5-3-16 16,5-3-15-16,7-6-31 0,7-2-70 16,3-5-128-16,4-1-155 0,3-1-81 0,1-2-41 15,0 0 3-15,0 1 55 0</inkml:trace>
        </inkml:traceGroup>
        <inkml:traceGroup>
          <inkml:annotationXML>
            <emma:emma xmlns:emma="http://www.w3.org/2003/04/emma" version="1.0">
              <emma:interpretation id="{898CAA4F-7AD9-443A-8918-82F5BC987212}" emma:medium="tactile" emma:mode="ink">
                <msink:context xmlns:msink="http://schemas.microsoft.com/ink/2010/main" type="inkWord" rotatedBoundingBox="8986,11327 9101,11733 8640,11863 8525,11457"/>
              </emma:interpretation>
              <emma:one-of disjunction-type="recognition" id="oneOf4">
                <emma:interpretation id="interp4" emma:lang="" emma:confidence="1">
                  <emma:literal/>
                </emma:interpretation>
              </emma:one-of>
            </emma:emma>
          </inkml:annotationXML>
          <inkml:trace contextRef="#ctx0" brushRef="#br0" timeOffset="-50324.8784">4434 8111 313 0,'1'-1'448'0,"4"-4"36"16,1 1 21-16,4-3-78 0,4-2-159 16,5-2-108-16,5-1-59 0,2-2-33 0,3 0-19 15,2-1-17-15,1 0-17 16,1 3-42-16,-2-2-98 0,-3 4-167 0,-6 0-126 15,-4 2-66-15,-6 5-29 0,-5-1 17 16,-6 4 83-16</inkml:trace>
          <inkml:trace contextRef="#ctx0" brushRef="#br0" timeOffset="-50175.8699">4669 8378 362 0,'9'10'415'0,"0"-2"26"0,4-4 15 15,3-6-141-15,5-2-129 0,3-3-86 0,5-5-93 16,2-2-138-16,-1-2-160 0,1-2-85 15,0 1-48-15,2-3-17 0,-2 1 32 0</inkml:trace>
        </inkml:traceGroup>
        <inkml:traceGroup>
          <inkml:annotationXML>
            <emma:emma xmlns:emma="http://www.w3.org/2003/04/emma" version="1.0">
              <emma:interpretation id="{3A8ABF6B-AC06-4B30-BA14-C67D663B5955}" emma:medium="tactile" emma:mode="ink">
                <msink:context xmlns:msink="http://schemas.microsoft.com/ink/2010/main" type="inkWord" rotatedBoundingBox="9831,13415 9916,13720 9397,13866 9311,13562"/>
              </emma:interpretation>
              <emma:one-of disjunction-type="recognition" id="oneOf5">
                <emma:interpretation id="interp5" emma:lang="" emma:confidence="1">
                  <emma:literal/>
                </emma:interpretation>
              </emma:one-of>
            </emma:emma>
          </inkml:annotationXML>
          <inkml:trace contextRef="#ctx0" brushRef="#br0" timeOffset="-49716.8437">5226 10219 102 0,'0'7'454'0,"0"-1"54"0,0 0 31 15,2-2 21-15,-1-2-167 0,3-2-163 16,4-3-93-16,3-3-50 0,6-3-29 16,3-4-20-16,4-1-20 0,2-3-22 0,3 0-25 15,0-3-91-15,-2 3-175 0,1-1-141 16,-3 2-74-16,-5 2-27 0,1 0-1 15,-6 6 76-15</inkml:trace>
          <inkml:trace contextRef="#ctx0" brushRef="#br0" timeOffset="-49556.8345">5478 10283 65 0,'-13'25'446'0,"2"-1"53"0,5-5 30 15,-1-4 15-15,3-3-149 0,2-3-178 16,2-2-101-16,4-1-51 0,5-3-30 16,3-2-13-16,6-3-12 0,4-4-10 0,5-4-24 15,6-6-96-15,3-1-201 0,3-1-115 16,2-2-60-16,-1 1-28 0,-2 0 6 15,1 2 84-15</inkml:trace>
        </inkml:traceGroup>
        <inkml:traceGroup>
          <inkml:annotationXML>
            <emma:emma xmlns:emma="http://www.w3.org/2003/04/emma" version="1.0">
              <emma:interpretation id="{198B6EC3-B26A-47E3-B577-AA13E85E8A50}" emma:medium="tactile" emma:mode="ink">
                <msink:context xmlns:msink="http://schemas.microsoft.com/ink/2010/main" type="inkWord" rotatedBoundingBox="10947,16076 11018,16329 10229,16552 10158,16299"/>
              </emma:interpretation>
              <emma:one-of disjunction-type="recognition" id="oneOf6">
                <emma:interpretation id="interp6" emma:lang="" emma:confidence="1">
                  <emma:literal>u</emma:literal>
                </emma:interpretation>
                <emma:interpretation id="interp7" emma:lang="" emma:confidence="0">
                  <emma:literal>v</emma:literal>
                </emma:interpretation>
                <emma:interpretation id="interp8" emma:lang="" emma:confidence="0">
                  <emma:literal>U</emma:literal>
                </emma:interpretation>
                <emma:interpretation id="interp9" emma:lang="" emma:confidence="0">
                  <emma:literal>•</emma:literal>
                </emma:interpretation>
                <emma:interpretation id="interp10" emma:lang="" emma:confidence="0">
                  <emma:literal>V</emma:literal>
                </emma:interpretation>
              </emma:one-of>
            </emma:emma>
          </inkml:annotationXML>
          <inkml:trace contextRef="#ctx0" brushRef="#br0" timeOffset="-48886.7962">6533 12800 70 0,'-9'20'361'0,"0"1"49"16,-4 2 37-16,1-1-15 0,-2 2-104 15,2 0-102-15,1-3-64 0,3-2-41 16,3-1-31-16,4-4-26 0,4-2-21 15,5-2-10-15,6-6-11 0,8-2-7 0,7-8-12 16,5-2-38-16,6-7-91 0,4-5-171 16,4-5-117-16,3-2-63 0,0-4-26 15,1-2 17-15,-2-1 79 0</inkml:trace>
          <inkml:trace contextRef="#ctx0" brushRef="#br0" timeOffset="-49027.8042">6080 13001 155 0,'3'1'467'16,"1"1"51"-16,-1-4 27 0,2-1 15 15,5-4-208-15,2-2-156 0,5-4-88 0,6 0-51 16,3-4-32-16,5 0-23 0,2-4-40 16,2 2-100-16,1-1-206 0,-2-2-108 15,-1 3-54-15,-2-1-21 0,-4 2 15 16,-3 4 87-16</inkml:trace>
        </inkml:traceGroup>
      </inkml:traceGroup>
    </inkml:traceGroup>
    <inkml:traceGroup>
      <inkml:annotationXML>
        <emma:emma xmlns:emma="http://www.w3.org/2003/04/emma" version="1.0">
          <emma:interpretation id="{1A6ADD03-DE78-4BCD-B10A-E350A74A3F2F}" emma:medium="tactile" emma:mode="ink">
            <msink:context xmlns:msink="http://schemas.microsoft.com/ink/2010/main" type="paragraph" rotatedBoundingBox="5570,2874 9421,17615 7304,18168 3453,3427" alignmentLevel="2"/>
          </emma:interpretation>
        </emma:emma>
      </inkml:annotationXML>
      <inkml:traceGroup>
        <inkml:annotationXML>
          <emma:emma xmlns:emma="http://www.w3.org/2003/04/emma" version="1.0">
            <emma:interpretation id="{8FDEADF1-F40E-46AA-BD3B-CE1C241F8785}" emma:medium="tactile" emma:mode="ink">
              <msink:context xmlns:msink="http://schemas.microsoft.com/ink/2010/main" type="line" rotatedBoundingBox="5570,2874 9421,17615 7304,18168 3453,3427"/>
            </emma:interpretation>
          </emma:emma>
        </inkml:annotationXML>
        <inkml:traceGroup>
          <inkml:annotationXML>
            <emma:emma xmlns:emma="http://www.w3.org/2003/04/emma" version="1.0">
              <emma:interpretation id="{68815DAC-293D-40AD-98CA-97A056B0C93F}" emma:medium="tactile" emma:mode="ink">
                <msink:context xmlns:msink="http://schemas.microsoft.com/ink/2010/main" type="inkWord" rotatedBoundingBox="5454,2904 5844,4395 4290,4801 3900,3310"/>
              </emma:interpretation>
              <emma:one-of disjunction-type="recognition" id="oneOf7">
                <emma:interpretation id="interp11" emma:lang="" emma:confidence="1">
                  <emma:literal/>
                </emma:interpretation>
              </emma:one-of>
            </emma:emma>
          </inkml:annotationXML>
          <inkml:trace contextRef="#ctx0" brushRef="#br0" timeOffset="-60718.4729">1197-442 342 0,'2'-13'404'0,"-1"4"30"0,-1 5 21 0,3 3-124 16,0 2-113-16,-1 7-66 0,4 4-34 15,1 5-24-15,2 4-17 0,2 2-18 0,3 5-21 16,3 1-15-16,2 4-7 0,3 2-5 15,4 7-5-15,1 0-7 0,2 3-39 16,0 1-98-16,-3 2-190 0,-4-1-98 0,-5-2-53 16,-3 1-21-16,-6-3 23 0,-4 0 89 15</inkml:trace>
          <inkml:trace contextRef="#ctx0" brushRef="#br0" timeOffset="-60889.4827">892-368 246 0,'-1'-1'364'0,"-1"-1"31"15,1 3 25-15,2 1-90 0,2 4-105 16,1 3-65-16,0 2-24 0,2 3-17 0,1 1-16 16,1 4-24-16,-1 0-16 0,2-1-10 15,0 3-19-15,0 1-12 0,1 0-9 16,0-1-3-16,1 1-3 0,-2-5-14 0,2-1-36 15,2-4-109-15,-2-2-180 0,0-4-99 16,1-8-49-16,0-2-18 0,2-9 25 16</inkml:trace>
          <inkml:trace contextRef="#ctx0" brushRef="#br0" timeOffset="-61566.5212">734 92 361 0,'3'-5'446'16,"-3"1"45"-16,-2-3 26 0,-2 0-130 16,-3 1-123-16,-1 0-90 0,-2-2-62 15,-3-1-39-15,-1 2-25 0,-1-1-12 0,-3 1-7 16,-3 1-6-16,2 2-8 0,-3-2-4 15,-1 6-3-15,1-3-5 0,-3 3-2 16,-1 3-1-16,1 0 1 0,-3 2-2 0,1 3 1 16,-1 0 0-16,-2 3 2 0,1 3-5 15,-1 2-1-15,1 2 0 0,0 3 0 16,0 1-3-16,2 3 0 0,1 1 3 0,2 5 3 15,1 0 0-15,2 1 1 0,4 1 4 16,0-2-1-16,2-1-2 0,4 0-3 16,1-3-1-16,3-2 1 0,3-1 2 15,3-3-1-15,1-2 2 0,4-2 3 0,2-3 2 16,5-3 4-16,1-4 0 0,4-1 4 15,5-2 5-15,4-8 10 0,5 0 10 16,3-4 4-16,3 1 1 0,2-3 0 0,5 1-1 16,1 2-9-16,1 1-7 0,1 3-2 15,2 3 3-15,-3 5 5 0,-1 3 8 16,-1 2 11-16,-5 7 9 0,-2 3 5 0,-6 2-1 15,-3 3 8-15,-8 1 8 0,-7 2 9 16,-6 1 3-16,-12-1 2 0,-9 2-3 16,-10 1-11-16,-9-1-16 0,-7-2-23 15,-5 2-17-15,-3-5-7 0,-1-3-8 0,1-2-3 16,-1-4-11-16,3-3-29 0,2-2-39 15,4-2-59-15,2-6-49 0,5 0-37 16,6-2-22-16,5-1-24 0,5-1-55 16,3 1-141-16,3-3-59 0,3 3-19 0,4-1-2 15,5 0 37-15,4 0 82 0</inkml:trace>
          <inkml:trace contextRef="#ctx0" brushRef="#br0" timeOffset="-61266.5043">977 732 22 0,'11'5'375'0,"0"3"51"16,-1-1 39-16,0 3 38 0,-1 5-134 16,4 2-120-16,-1 3-69 0,0 4-47 0,1 1-35 15,-1 2-38-15,-1 2-27 0,0 1-16 16,-1 0-7-16,-2 0-5 0,0-1-3 0,0-3 0 15,-1-3-4-15,0-4-18 0,-1-4-89 16,-4-6-214-16,1-7-114 0,-1-4-60 16,-2-7-29-16,0-6 1 0,-2-4 81 0</inkml:trace>
        </inkml:traceGroup>
        <inkml:traceGroup>
          <inkml:annotationXML>
            <emma:emma xmlns:emma="http://www.w3.org/2003/04/emma" version="1.0">
              <emma:interpretation id="{D73824DF-8298-4310-88F6-F027D05E5B56}" emma:medium="tactile" emma:mode="ink">
                <msink:context xmlns:msink="http://schemas.microsoft.com/ink/2010/main" type="inkWord" rotatedBoundingBox="5877,5672 6206,6931 4708,7323 4379,6063"/>
              </emma:interpretation>
              <emma:one-of disjunction-type="recognition" id="oneOf8">
                <emma:interpretation id="interp12" emma:lang="" emma:confidence="1">
                  <emma:literal/>
                </emma:interpretation>
              </emma:one-of>
            </emma:emma>
          </inkml:annotationXML>
          <inkml:trace contextRef="#ctx0" brushRef="#br0" timeOffset="-59962.4296">870 2992 337 0,'-3'-9'457'0,"-1"0"44"0,0 1 29 15,0-2-94-15,-2 3-163 0,1-1-104 16,-2 0-65-16,-1 0-41 0,-3 1-27 0,-2 0-10 16,-2 1-9-16,-1 2-3 0,-5 0-1 15,1 0-2-15,-4 4-5 0,1 1-3 16,-2 3-3-16,-1 3 0 0,1 3-4 0,0 6 2 15,2 1 0-15,1 4 0 0,1 3-2 16,2 4 0-16,3 2 2 0,2 3 2 16,3-2 2-16,4 1 2 0,3-4 2 0,2-2-1 15,4-3-2-15,3-2 0 0,5-3 1 16,1-2-1-16,4-4 2 0,3-5 2 15,3-1 2-15,3-3-1 0,4-3 1 16,2-3 3-16,3-3-2 0,0 0 0 0,2 1-1 16,0 0 0-16,-2 2-2 0,0 0-1 15,-1 3 0-15,0 6-2 0,-4 2 2 16,-1 4 3-16,-3 4 8 0,-3 3 3 0,-5 3 4 15,-3 4 4-15,-6 1 0 0,-6 3-2 16,-6-1-6-16,-8 5-3 0,-3-1-4 16,-6-2-3-16,-6 0-3 0,-3-1-3 15,-5-2-12-15,-3-5-20 0,-1-3-18 0,1-2-19 16,1-5-42-16,4-3-100 0,2-4-168 15,5-2-98-15,2-4-44 0,7-4-15 16,6-2 27-16,5-4 92 0</inkml:trace>
          <inkml:trace contextRef="#ctx0" brushRef="#br0" timeOffset="-59582.4079">1243 3417 142 0,'9'-8'460'0,"2"1"46"0,-1-2 28 15,1 1 15-15,1-5-195 0,3 3-155 0,3-3-78 16,2 1-40-16,0 1-21 0,2-1-11 15,0 5-13-15,0 0-5 0,0 3-6 16,-1 2-7-16,-3 6-4 0,-2 2-1 0,1 4 1 16,-3 6 2-16,-2 3 8 0,-1 5 14 15,-1 4 14-15,-4 3 15 0,-1 0 55 16,-1-1 57-16,-2-1 38 0,0-5 27 0,-1-1 12 15,1-3-2-15,-2-4-48 0,2-2-58 16,0-4-44-16,0-3-43 0,3-1-26 16,-1-3-18-16,4-3-34 0,3-3-75 15,3-4-110-15,4-5-84 0,-1-4-65 0,4-7-121 16,-2-2-171-16,1-4-60 0,-4-3 36 15,-2-2 45-15,-2-4 47 0,-2 1 108 16</inkml:trace>
          <inkml:trace contextRef="#ctx0" brushRef="#br0" timeOffset="-59176.3847">1615 2379 150 0,'3'-21'452'0,"0"2"47"0,-2 5 28 0,2 2 8 16,-2 3-203-16,1 5-142 0,1 1-89 16,2 6-45-16,2 3-25 0,1 4-14 0,5 5-6 15,-1 5-4-15,4 5-3 0,4 3 0 16,0 6-3-16,4 2-17 0,0 2-77 15,1 1-195-15,-3 1-125 0,-1-3-70 16,-5 0-34-16,-2-5-3 0,-3-2 65 0</inkml:trace>
          <inkml:trace contextRef="#ctx0" brushRef="#br0" timeOffset="-59352.3948">1450 2595 120 0,'-22'-18'447'0,"0"5"49"16,3-1 28-16,3 4 16 0,2 2-196 0,3 4-147 15,3 2-88-15,3 5-45 0,4 6-28 16,2 3-15-16,4 5-8 0,3 5-4 16,1 0-1-16,7 5-5 0,-1-3-1 15,3 1-7-15,1-1-30 0,1-5-97 0,0-3-203 16,-2-5-107-16,0-4-56 0,-2-6-25 15,1-6 16-15,-4-5 88 0</inkml:trace>
        </inkml:traceGroup>
        <inkml:traceGroup>
          <inkml:annotationXML>
            <emma:emma xmlns:emma="http://www.w3.org/2003/04/emma" version="1.0">
              <emma:interpretation id="{3D1E66AE-2FE9-4D67-8BFF-738D7D0DBDE1}" emma:medium="tactile" emma:mode="ink">
                <msink:context xmlns:msink="http://schemas.microsoft.com/ink/2010/main" type="inkWord" rotatedBoundingBox="6276,8909 6622,10233 5320,10573 4974,9249"/>
              </emma:interpretation>
              <emma:one-of disjunction-type="recognition" id="oneOf9">
                <emma:interpretation id="interp13" emma:lang="" emma:confidence="1">
                  <emma:literal/>
                </emma:interpretation>
              </emma:one-of>
            </emma:emma>
          </inkml:annotationXML>
          <inkml:trace contextRef="#ctx0" brushRef="#br0" timeOffset="-57628.2962">2044 5547 385 0,'3'-9'454'0,"1"2"32"16,0 4 25-16,-1 4-109 0,1 4-157 15,3 4-96-15,1 5-50 0,1 3-27 16,2 5-23-16,1 1-19 0,2 2-12 0,1 4-8 16,0-1-3-16,2 2-6 0,0 2-2 15,3 1-1-15,-2 1-3 0,-1-5-31 16,0 1-107-16,-3-2-193 0,-5-3-104 0,-3-1-56 15,-3-5-25-15,-2 1 17 0,-2-7 96 16</inkml:trace>
          <inkml:trace contextRef="#ctx0" brushRef="#br0" timeOffset="-57808.3065">1793 5737 81 0,'0'-8'430'0,"0"4"48"0,0 4 26 16,-2 4 20-16,2 4-163 0,2 5-159 15,1 3-84-15,1 4-44 0,1 2-23 16,3 1-21-16,2 1-13 0,2-4-6 0,1 1-8 16,2-4-14-16,0-3-55 0,2-7-144 15,-2-4-161-15,0-7-86 0,0-5-44 16,-1-6-12-16,-1-2 39 0</inkml:trace>
          <inkml:trace contextRef="#ctx0" brushRef="#br0" timeOffset="-58483.3451">1544 6056 287 0,'-12'-13'448'16,"-1"-1"51"-16,-1 0 31 0,1 2-68 16,-1 0-157-16,-1-1-92 0,-2 2-52 15,-1 1-32-15,0 0-18 0,-2 3-11 0,1 0-12 16,-2 1-16-16,-1 3-12 0,0 2-14 15,-1 1-8-15,-1 4-10 0,-2 2-3 16,0 1-6-16,-2 6-9 0,0 2-5 0,-1 2-4 16,0 5-1-16,1 0-2 0,2 2 0 15,3 2-2-15,4-1 2 0,2 0 2 0,6-2 0 16,4 1 2-16,6-1 0 0,4-2 0 15,3-2-1-15,7-1-1 0,3-1 0 16,5 0 3-16,2-2 0 0,5-2 1 16,2-3-1-16,2 0-1 0,2-2 1 0,0 0-1 15,1-2 0-15,-4 1 3 0,-2-1 0 16,-3 4-1-16,-1 0 1 0,-4 2 3 15,-3 2 5-15,-3 3 5 0,-6 5 7 16,-3 1 6-16,-6 5-2 0,-6 1-5 16,-2 6-4-16,-4 0-4 0,-5 0-9 0,-1-2-11 15,-2 0-27-15,1-1-39 0,1-5-39 16,0-3-29-16,1-7-76 0,-1-1-153 0,3-5-135 15,3-4-48-15,0-5-8 0,3-4 5 16,4-5 63-16</inkml:trace>
          <inkml:trace contextRef="#ctx0" brushRef="#br0" timeOffset="-58038.3196">1772 6500 163 0,'14'-2'462'0,"-2"-2"47"0,1-2 25 0,-4 1 16 16,2-1-215-16,0 0-147 0,0-2-81 0,-1 2-45 15,-2 0-25-15,-1 0-14 0,0 3-8 16,-2 0-6-16,0 2-7 0,-1 1 0 16,0 3-2-16,0 3-1 0,0 2-1 15,0 5 0-15,-1 3 3 0,1 6 0 0,0 4 0 16,0 0-1-16,2 3 3 0,1-4 0 15,0-1-4-15,4-2-2 0,1-3 15 16,3-2 38-16,3-3 47 0,1-1 50 16,3-3 33-16,2 1 48 0,0-2 33 0,-2 0-11 15,0 0-28-15,-2-2-40 0,-4 2-20 16,-4-1-35-16,-2 4-35 0,-7-1-23 0,-5 3-15 15,-6 3-9-15,-7 0-13 16,-7 4-42-16,-5-1-73 0,-9 0-95 0,-3-3-85 16,-2-5-59-16,-2-2-40 0,1-4-48 15,-1-6-89-15,3-7-78 0,5-3-6 0,2-6 11 16,4-2 16-16,5-6 65 0</inkml:trace>
        </inkml:traceGroup>
        <inkml:traceGroup>
          <inkml:annotationXML>
            <emma:emma xmlns:emma="http://www.w3.org/2003/04/emma" version="1.0">
              <emma:interpretation id="{C4495BA2-6079-496B-8EDC-06FB32916A7C}" emma:medium="tactile" emma:mode="ink">
                <msink:context xmlns:msink="http://schemas.microsoft.com/ink/2010/main" type="inkWord" rotatedBoundingBox="7233,11572 7605,12997 6134,13381 5762,11956"/>
              </emma:interpretation>
              <emma:one-of disjunction-type="recognition" id="oneOf10">
                <emma:interpretation id="interp14" emma:lang="" emma:confidence="1">
                  <emma:literal/>
                </emma:interpretation>
              </emma:one-of>
            </emma:emma>
          </inkml:annotationXML>
          <inkml:trace contextRef="#ctx0" brushRef="#br0" timeOffset="-56146.2113">2790 8269 102 0,'7'-14'361'0,"1"5"57"0,2 5 41 15,1 6-20-15,2 5-118 0,5 5-83 0,1 5-57 16,3 5-51-16,3 4-39 0,1 2-28 16,3 5-24-16,1 0-13 0,1 1-12 15,-2 2-5-15,1-3-2 0,-3 2-7 16,1-5-49-16,-5-2-150 0,-1-3-168 0,-3-6-89 15,-2-5-48-15,-3-8-21 0,-3-6 35 16</inkml:trace>
          <inkml:trace contextRef="#ctx0" brushRef="#br0" timeOffset="-56304.2202">2618 8488 195 0,'-6'-26'469'16,"2"4"44"-16,2 5 23 0,-1 6 11 15,0 5-236-15,3 5-141 0,0 5-77 16,0 4-43-16,3 5-22 0,0 4-11 0,-1 2-9 16,4 3-3-16,1 1-1 0,2 0-3 15,1-1-1-15,0-2-5 0,2-3-14 0,0-6-57 16,2-4-150-16,-2-7-158 0,1-6-84 15,-2-6-41-15,0-7-8 0,1-3 45 16</inkml:trace>
          <inkml:trace contextRef="#ctx0" brushRef="#br0" timeOffset="-56882.2535">2233 8971 161 0,'-4'-18'455'0,"-2"3"49"0,-1-2 28 15,-1 0 23-15,-3 1-209 0,0 0-134 16,-3 0-65-16,-1 1-36 0,-1 0-21 16,-2 4-18-16,-4 0-13 0,-2 3-10 0,1 4-17 15,-2 0-11-15,-1 6-8 0,-1 3-2 16,-1 2-4-16,1 5-2 0,2 1-3 0,0 5-2 15,3 2 1-15,3 0-1 16,4 2-1-16,4 3-2 0,4 2 1 0,4-1 0 16,5-1-2-16,4 2 0 0,4-3 3 15,4-2 4-15,2-2-2 0,4 0 1 0,0-1 2 16,4-2-6-16,0-2 1 0,0 2 1 15,0-3 5-15,3 1 3 0,-1 3 3 16,1 2 9-16,1-1-1 0,-1 4 1 16,1 3 2-16,-4 2 3 0,-2 2-2 0,-1-1 8 15,-6 4 11-15,-5 1 3 0,-6-1 5 16,-4 1-2-16,-7-1-2 0,-3 1-9 15,-5-1-13-15,-5-1-18 0,-2-3-55 16,-3-2-48-16,-1-5-33 0,0-4-59 0,2-6-122 16,1-4-170-16,2-5-61 0,2-6-14 15,4-3 3-15,5-8 40 0,5-2 113 16</inkml:trace>
          <inkml:trace contextRef="#ctx0" brushRef="#br0" timeOffset="-56522.2329">2520 9345 102 0,'13'2'374'16,"-1"2"45"-16,0 3 34 0,-2 0 14 15,1 3-142-15,1 3-91 0,-1 2-55 0,2 1-37 16,-1 4-32-16,1-2-38 0,-1-1-21 15,-1 5-14-15,0-1-6 0,0 0-8 16,-1 2-4-16,-1-4-6 0,1 1-3 16,-3-5-5-16,1-2-2 0,-3-4 0 0,2-5 3 15,3-4 1-15,0-4-4 0,3-4 3 16,4-3-2-16,-1-3-1 0,2 0-1 15,0 0-2-15,0 4 0 0,0 1-2 16,-2 1 2-16,2 4-2 0,-1 4 1 0,-1 2 0 16,1 5 0-16,1 2 6 0,-2 4-3 15,1 4 1-15,-2 2-3 0,-2 0 0 0,-2-2-1 16,-1 0-10-16,-3-2-6 0,-2-5-53 15,-3-4-155-15,-4-6-170 0,-2-4-89 16,-4-6-43-16,1-8-18 0,-1-2 39 16</inkml:trace>
        </inkml:traceGroup>
        <inkml:traceGroup>
          <inkml:annotationXML>
            <emma:emma xmlns:emma="http://www.w3.org/2003/04/emma" version="1.0">
              <emma:interpretation id="{B5A5C46F-92BA-4465-93F9-E3FD1540B26B}" emma:medium="tactile" emma:mode="ink">
                <msink:context xmlns:msink="http://schemas.microsoft.com/ink/2010/main" type="inkWord" rotatedBoundingBox="7740,13784 8112,15208 6876,15531 6504,14107"/>
              </emma:interpretation>
              <emma:one-of disjunction-type="recognition" id="oneOf11">
                <emma:interpretation id="interp15" emma:lang="" emma:confidence="1">
                  <emma:literal/>
                </emma:interpretation>
              </emma:one-of>
            </emma:emma>
          </inkml:annotationXML>
          <inkml:trace contextRef="#ctx0" brushRef="#br0" timeOffset="-54694.1283">3401 10441 28 0,'4'-6'351'0,"2"2"50"0,1 2 38 16,1 6 25-16,3 4-148 0,3 4-99 16,1 3-61-16,4 3-47 0,2 2-35 15,4 4-27-15,-1 1-18 0,4 4-12 0,1 2-21 16,-2 1-82-16,-1 3-203 0,-2 1-109 15,-2 1-56-15,-4-3-30 0,-5 0-1 0,1-4 70 16</inkml:trace>
          <inkml:trace contextRef="#ctx0" brushRef="#br0" timeOffset="-54848.137">3108 10636 141 0,'0'-5'349'0,"0"5"32"0,3 5 20 16,1 4-52-16,2 5-147 0,1 3-79 15,2 2-46-15,2 2-31 0,3 0-22 0,0-1-30 16,1-2-61-16,0-4-105 0,-1-5-120 15,0-5-65-15,1-7-30 0,1-7 0 16,1-7 46-16</inkml:trace>
          <inkml:trace contextRef="#ctx0" brushRef="#br0" timeOffset="-55476.173">2933 10993 101 0,'-13'-11'424'0,"-2"0"56"0,-3 1 35 15,-2 0 22-15,-2 3-186 0,-2 1-134 16,0 3-80-16,-2 3-52 0,-1 2-34 0,0 5-21 16,-2 3-12-16,2 4-6 0,-1 4-2 15,5 3 1-15,2 1-2 0,5 2 0 16,3 3 4-16,6-3-3 0,5 3-3 15,4 0 1-15,7 1 2 0,4-4 1 0,5 0-1 16,4-3 0-16,3-1 8 0,4-3 10 16,2-4 7-16,1 0 5 0,4-2 9 15,-2 0 16-15,1 2 11 0,-2-3 2 0,-3 6 12 16,0 1 44-16,-4 5 40 0,-2 3 20 15,-7 7 10-15,-7 1 1 0,-4 7-10 16,-11 1-47-16,-6 3-48 0,-5-2-34 0,-6 2-27 16,-4-3-24-16,-2-1-63 0,-2-4-104 15,0-2-91-15,2-7-57 0,5-7-90 16,1-4-153-16,3-9-119 0,2-6 8 15,5-5 37-15,5-4 31 0,6-8 75 0</inkml:trace>
          <inkml:trace contextRef="#ctx0" brushRef="#br0" timeOffset="-55065.1496">3433 11476 121 0,'9'-10'460'16,"-1"1"49"-16,-4 0 28 0,-3 1 14 15,-1-1-184-15,-1 2-168 0,-3-1-90 0,0 3-48 16,-2 2-24-16,-2-1-14 0,0 4-9 15,-2 0-5-15,-1 6-3 0,0 2-3 0,-1 2-2 16,2 2 0-16,-1 4 1 0,4 1 0 16,0 2 1-16,5 2-1 0,2 0-1 15,1 2 4-15,6-2 3 0,2 2 8 16,5-2 17-16,3-1 26 0,2 1 45 0,3-1 48 15,0-2 36-15,0 1 22 0,0-1 11 16,0-1-7-16,-3 0-31 0,1-1-39 0,-4 0-26 16,-5 0-15-16,-5 0-15 0,-5 0-14 15,-5 0-8-15,-7 0-12 0,-6-1-23 16,-5-2-80-16,-4-2-118 0,-3-1-91 15,0-6-64-15,-1-4-107 0,0-4-168 0,-2-6-88 16,1-6 23-16,2-6 44 0,3-7 37 16,2-7 96-16</inkml:trace>
        </inkml:traceGroup>
        <inkml:traceGroup>
          <inkml:annotationXML>
            <emma:emma xmlns:emma="http://www.w3.org/2003/04/emma" version="1.0">
              <emma:interpretation id="{5D5D3A1F-726A-4928-AF9F-B069ED4E2D9F}" emma:medium="tactile" emma:mode="ink">
                <msink:context xmlns:msink="http://schemas.microsoft.com/ink/2010/main" type="inkWord" rotatedBoundingBox="8975,15909 9421,17615 7938,18002 7493,16296"/>
              </emma:interpretation>
              <emma:one-of disjunction-type="recognition" id="oneOf12">
                <emma:interpretation id="interp16" emma:lang="" emma:confidence="0">
                  <emma:literal>it</emma:literal>
                </emma:interpretation>
                <emma:interpretation id="interp17" emma:lang="" emma:confidence="0">
                  <emma:literal>\ \</emma:literal>
                </emma:interpretation>
                <emma:interpretation id="interp18" emma:lang="" emma:confidence="0">
                  <emma:literal>. \</emma:literal>
                </emma:interpretation>
                <emma:interpretation id="interp19" emma:lang="" emma:confidence="0">
                  <emma:literal>in</emma:literal>
                </emma:interpretation>
                <emma:interpretation id="interp20" emma:lang="" emma:confidence="0">
                  <emma:literal>• \</emma:literal>
                </emma:interpretation>
              </emma:one-of>
            </emma:emma>
          </inkml:annotationXML>
          <inkml:trace contextRef="#ctx0" brushRef="#br0" timeOffset="-53304.0488">4631 12565 84 0,'7'-7'416'16,"0"5"57"-16,-1 4 35 0,3 4 22 15,0 4-179-15,2 3-130 0,2 3-82 0,2 6-54 16,1-1-32-16,2 1-21 0,4 3-12 16,2 0-6-16,-1 2-4 0,2-3-5 15,-1 3-6-15,1-4-55 0,-3 2-168 16,-1-2-158-16,-5-5-87 0,-3-1-45 0,-2-9-18 15,-4 0 41-15</inkml:trace>
          <inkml:trace contextRef="#ctx0" brushRef="#br0" timeOffset="-53472.0584">4314 12902 203 0,'-12'-28'479'0,"2"8"46"0,2 1 25 15,1 7 11-15,2 3-239 0,1 4-140 16,4 8-85-16,1 4-45 0,3 5-24 15,3 8-13-15,3-1-6 0,2 5-8 0,2 1 2 16,1 0-1-16,1 1-3 0,4 0-10 16,0-2-28-16,1-3-108 0,0-6-199 15,-1-5-109-15,-1-9-55 0,1-6-21 16,0-8 12-16,1-8 99 0</inkml:trace>
          <inkml:trace contextRef="#ctx0" brushRef="#br0" timeOffset="-54076.0929">4048 13407 89 0,'-4'-13'442'16,"-2"-2"58"-16,-1 2 32 0,-1-4 25 0,-3 3-168 15,-1 0-140-15,-5 4-88 0,-1 0-47 16,-4 4-24-16,-4 3-14 0,-3 3-17 0,-4 2-13 15,0 5-10-15,-1 3-9 0,2 0-5 16,-1 7-3-16,4 1 1 0,3 2 0 16,4 0 2-16,4 1-1 0,6 2-1 0,2-2-3 15,6 0-4-15,4 1 1 0,6 0-1 16,5-2 5-16,4 1-1 0,7 0-1 15,3-1 5-15,5-1 0 0,1 1 0 0,4-1-5 16,3 2 9-16,2-2 45 0,3-2 48 16,-1 2 23-16,2-2 16 0,-1 1 22 15,-3-1 17-15,-4 1-28 0,-6-1-35 16,-7 2-4-16,-5 0 9 0,-7 1-5 0,-8 3-15 15,-7 1-14-15,-9 2-14 0,-6 1-21 16,-8 2-25-16,-5-1-20 0,-5 2-13 16,-3-2-28-16,-3-1-51 0,4-3-95 0,-3-3-109 15,5-2-89-15,6-5-58 0,2-6-64 16,4-2-98-16,6-6-85 0,6-2 13 15,5-3 39-15,8-2 32 0,8-4 72 0</inkml:trace>
          <inkml:trace contextRef="#ctx0" brushRef="#br0" timeOffset="-53702.0716">4515 13843 252 0,'7'5'461'0,"-3"2"48"16,-2 3 31-16,-1 4-33 0,-2 4-165 0,1 0-105 15,-3 5-42-15,2-1 7 0,-1 3 39 16,2 1 19-16,0 1 5 0,0 3-14 16,3-2-29-16,1 2-50 0,0 1-65 15,2-2-41-15,1-2-28 0,2-3-12 0,1-3-7 16,2-5-6-16,3-4-4 0,0-4-11 0,3-6-7 15,2-2-8-15,-1-8-8 0,0-4-5 16,0-1-5-16,-2-3 4 0,-3 0 6 16,-2 3 6-16,-2 3 10 0,-2 0 9 15,-1 4 9-15,-5 1 10 0,1 2 2 0,-3 5 2 16,-3 2-2-16,-2 4-2 0,-2 6-5 15,-3 1-3-15,-1 3-2 0,-1 1 3 0,0 3 0 16,-1-5-1-16,1 1-18 0,2 2-65 16,1-6-94-16,2-2-84 0,1-5-132 15,2-5-241-15,0-4-112 0,1-7-6 0,3-5 58 16,0-7 60-16,3-5 123 0</inkml:trace>
        </inkml:traceGroup>
      </inkml:traceGroup>
    </inkml:traceGroup>
  </inkml:traceGroup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5999.51074" units="1/in"/>
          <inkml:channelProperty channel="Y" name="resolution" value="15999.51074" units="1/in"/>
          <inkml:channelProperty channel="F" name="resolution" value="3999.51147" units="1/in"/>
          <inkml:channelProperty channel="T" name="resolution" value="1" units="1/dev"/>
        </inkml:channelProperties>
      </inkml:inkSource>
      <inkml:timestamp xml:id="ts0" timeString="2021-10-05T10:22:03.894"/>
    </inkml:context>
    <inkml:brush xml:id="br0">
      <inkml:brushProperty name="width" value="0.06667" units="cm"/>
      <inkml:brushProperty name="height" value="0.06667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2DA86F33-7C47-4E6C-B603-FF1253AAE311}" emma:medium="tactile" emma:mode="ink">
          <msink:context xmlns:msink="http://schemas.microsoft.com/ink/2010/main" type="inkDrawing" rotatedBoundingBox="9095,4650 19762,2530 19772,2577 9104,4696" semanticType="callout" shapeName="Other"/>
        </emma:interpretation>
      </emma:emma>
    </inkml:annotationXML>
    <inkml:trace contextRef="#ctx0" brushRef="#br0">0 2152 202 0,'0'0'329'0,"0"0"24"0,0 0-1 15,0 0-93-15,0 0-95 0,2 0-60 16,2 0-36-16,1 0-14 0,5-2-4 0,2 2 2 16,5-4 0-16,6-2 1 0,5 2-3 15,8-4-7-15,6-2-9 0,6-1-7 16,6-3-6-16,5-1-1 0,6-2 3 0,5 0 11 15,6-1 10-15,7-2 13 0,11-3 5 16,10 1 3-16,11-1-3 0,8-3-7 0,8 0-13 16,8-3-6-16,7 1-3 0,13-3-5 15,13-3-4-15,11-2-6 0,8-3 2 16,6 1-6-16,6-6-7 0,9 0-5 0,12 0-3 15,21-7 6-15,15 0-5 0,11-2-5 16,12-3-1-16,0 1 6 0,1 1 7 16,-1-1-8-16,-1 2-1 0,4-1 8 0,-1 2 4 15,-1 0-5-15,-1 1-7 0,-12 3 6 16,-11 2 2-16,-9 0-6 0,-9 1-1 15,0-2-4-15,-11 3 10 0,-10-1-1 0,-2 0 1 16,-10 2-2-16,-7 0 2 0,-10 0 2 16,-9 3-7-16,-8 1-2 0,-7 2-2 15,-7 1-1-15,-7 1 1 0,-9 6 2 16,-10 1-3-16,-11 2 1 0,-11 3-9 0,-13 3-52 15,-13 2-112-15,-13 2-182 0,-15 2-94 16,-16 3-50-16,-14 2-16 0,-14 3 36 0</inkml:trace>
  </inkml:traceGroup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5999.51074" units="1/in"/>
          <inkml:channelProperty channel="Y" name="resolution" value="15999.51074" units="1/in"/>
          <inkml:channelProperty channel="F" name="resolution" value="3999.51147" units="1/in"/>
          <inkml:channelProperty channel="T" name="resolution" value="1" units="1/dev"/>
        </inkml:channelProperties>
      </inkml:inkSource>
      <inkml:timestamp xml:id="ts0" timeString="2021-10-05T10:22:04.964"/>
    </inkml:context>
    <inkml:brush xml:id="br0">
      <inkml:brushProperty name="width" value="0.06667" units="cm"/>
      <inkml:brushProperty name="height" value="0.06667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6AE9B05A-2596-471D-B47E-1249F3563AF3}" emma:medium="tactile" emma:mode="ink">
          <msink:context xmlns:msink="http://schemas.microsoft.com/ink/2010/main" type="inkDrawing" rotatedBoundingBox="9757,6602 20096,4352 20114,4434 9775,6685" shapeName="Other"/>
        </emma:interpretation>
      </emma:emma>
    </inkml:annotationXML>
    <inkml:trace contextRef="#ctx0" brushRef="#br0">43 2262 126 0,'-12'2'343'0,"1"0"30"0,-1-2 21 16,2 2-60-16,0-2-113 0,2 1-83 15,3-1-51-15,0 0-31 0,7 0-20 0,3 0-15 16,6 0-8-16,9-3-6 0,10-1 3 16,10-4 2-16,12-2 3 0,17-4 4 15,15-3 0-15,16-5-2 0,15-1-2 16,11-3-2-16,8-3 7 0,11-2 7 0,10-4 9 15,12-1 16-15,13-6 13 0,9-2 16 16,16-5 2-16,13-3-8 0,10-4-13 0,14-5-17 16,15-2-8-16,21-5-17 0,18-3-13 15,7-2 6-15,10 0 7 0,-12 5 2 16,-3 0-8-16,1 2 7 0,-8 3 5 0,6 2-11 15,0 0-2-15,4 3-1 0,2-3 0 16,-12 3-9-16,-7 3-9 0,-15 4 7 0,-10 2-1 16,-8 1-1-16,-10 2-3 0,-10 2 4 15,-14 2 5-15,-12 2-6 0,-12 1-2 16,-7 2 1-16,-12 1-2 0,-12 2 1 0,-10 1 1 15,-13 1-1-15,-14 3 0 0,-11 2 1 16,-14 3 8-16,-10 2-1 0,-15 2-1 16,-10 3-5-16,-11 1-5 0,-13 4-10 0,-10 0-22 15,-9 3-43-15,-9 1-78 0,-12 1-128 16,-8 3-130-16,-8 2-63 0,-5 2-20 15,-5 0 23-15,-5 3 69 0</inkml:trace>
  </inkml:traceGroup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5999.51074" units="1/in"/>
          <inkml:channelProperty channel="Y" name="resolution" value="15999.51074" units="1/in"/>
          <inkml:channelProperty channel="F" name="resolution" value="3999.51147" units="1/in"/>
          <inkml:channelProperty channel="T" name="resolution" value="1" units="1/dev"/>
        </inkml:channelProperties>
      </inkml:inkSource>
      <inkml:timestamp xml:id="ts0" timeString="2021-10-05T10:22:06.078"/>
    </inkml:context>
    <inkml:brush xml:id="br0">
      <inkml:brushProperty name="width" value="0.06667" units="cm"/>
      <inkml:brushProperty name="height" value="0.06667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AD4E3035-3D45-47CA-9D13-7318BEF2BBB5}" emma:medium="tactile" emma:mode="ink">
          <msink:context xmlns:msink="http://schemas.microsoft.com/ink/2010/main" type="inkDrawing" rotatedBoundingBox="10096,9628 20319,7499 20338,7592 10116,9721" shapeName="Other"/>
        </emma:interpretation>
      </emma:emma>
    </inkml:annotationXML>
    <inkml:trace contextRef="#ctx0" brushRef="#br0">-3 2141 224 0,'-6'2'381'0,"2"-2"29"0,-2 0 15 15,2 0-86-15,2 0-139 0,-1 0-89 16,0 1-53-16,3-1-29 0,0 1-15 0,4-1-9 15,3 0-3-15,5 0-2 0,4 0 0 16,6-2 0-16,5-2 0 0,10-2 0 16,10-1 0-16,8-3 0 0,8-2-3 0,9-2-1 15,5 0-3-15,9-4-5 0,7-1 2 16,7-3 2-16,13-3 3 0,12-3 3 15,12-3 6-15,16-3 10 0,9-3 17 0,13-5 17 16,16-3 10-16,17-6 6 0,24-5 13 16,25-6 0-16,21-4-7 0,14-3-14 0,3 0-3 15,9 1-2-15,7-1-14 0,1 2-7 16,10-3-5-16,0 4-3 0,-6 3-11 0,-4 0-2 15,-8 4 0-15,-11 4 0 0,-11 4-10 16,-11 3 5-16,-15 3 3 0,-10 1-7 16,-10 4 0-16,-9 1-2 0,-15 1 0 0,-15 3-5 15,-9 2-4-15,-9-3 3 0,-6 5 2 16,-8-1 1-16,-8 3 4 0,-10-2-1 15,-11 4 4-15,-11 0-2 0,-11 3-2 0,-8 0 3 16,-7 2 3-16,-8 0 0 16,-6 1 3-16,-9 1 1 0,-7 2 1 0,-10 2-4 15,-8 0-2-15,-10 4 0 0,-7 2-2 16,-8 1-6-16,-6 1-13 0,-7 2-37 0,-6 0-71 15,-8 4-129-15,-6 0-143 0,-7 2-70 16,-8 2-28-16,-2 0 17 0,-8 3 61 16</inkml:trace>
  </inkml:traceGroup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5999.51074" units="1/in"/>
          <inkml:channelProperty channel="Y" name="resolution" value="15999.51074" units="1/in"/>
          <inkml:channelProperty channel="F" name="resolution" value="3999.51147" units="1/in"/>
          <inkml:channelProperty channel="T" name="resolution" value="1" units="1/dev"/>
        </inkml:channelProperties>
      </inkml:inkSource>
      <inkml:timestamp xml:id="ts0" timeString="2021-10-05T10:22:07.177"/>
    </inkml:context>
    <inkml:brush xml:id="br0">
      <inkml:brushProperty name="width" value="0.06667" units="cm"/>
      <inkml:brushProperty name="height" value="0.06667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C35508BE-8F28-47DB-B5C7-EDAFDD4E94AF}" emma:medium="tactile" emma:mode="ink">
          <msink:context xmlns:msink="http://schemas.microsoft.com/ink/2010/main" type="inkDrawing" rotatedBoundingBox="10550,11921 21195,9635 21216,9733 10571,12019" shapeName="Other">
            <msink:destinationLink direction="with" ref="{D50348F8-79E8-4626-8054-03B68DB86277}"/>
          </msink:context>
        </emma:interpretation>
      </emma:emma>
    </inkml:annotationXML>
    <inkml:trace contextRef="#ctx0" brushRef="#br0">38 2325 105 0,'-12'5'340'15,"1"-1"37"-15,1-3 20 0,3 1-64 16,3 1-108-16,2-2-91 0,3 1-58 0,2-1-38 15,4-1-19-15,5-1-11 0,3-1-2 16,6-2-2-16,6 0 1 0,5-2 0 16,6-3 2-16,8-1 0 0,5-2 0 0,6-5 2 15,9 1 3-15,6-2 3 0,13-6 5 16,13 1 2-16,12-5 5 0,14-1 8 15,9-3 20-15,10-3 10 0,15-4 5 0,13-1 3 16,27-7-4-16,19-1 0 0,25-4-11 16,17-5-13-16,13-4-7 0,12 0 1 0,9-4 2 15,10-2-15-15,12 1-14 16,11-4 6-16,0 2 0 0,1 1-7 0,-16 3-1 15,-11 3 4-15,-12 5 3 0,-9 3-14 16,-3 0 2-16,-3 2 3 0,-6 0-4 0,-6 2-4 16,-10 0 5-16,-12 3 6 0,-8 0 2 15,-10 1-1-15,1-1 4 0,-9 2 3 16,-6-1 4-16,-6 2 2 0,-8 2 0 0,-9 1-1 15,-8 3-2-15,-11 0 2 0,-11 3-10 16,-11 2-7-16,-14 3-2 0,-12 2-2 0,-15 3 1 16,-14 3-4-16,-12 0 2 0,-13 5 0 15,-11-1-2-15,-9 4-16 0,-12 2-19 16,-7 0-10-16,-9-1-9 0,-8 2-8 15,-4 0-33-15,-8 3-59 0,-6 1-160 0,-5 3-114 16,-5 2-58-16,-6 2-27 0,-1 2 14 16,-3 2 65-16</inkml:trace>
  </inkml:traceGroup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5999.51074" units="1/in"/>
          <inkml:channelProperty channel="Y" name="resolution" value="15999.51074" units="1/in"/>
          <inkml:channelProperty channel="F" name="resolution" value="3999.51147" units="1/in"/>
          <inkml:channelProperty channel="T" name="resolution" value="1" units="1/dev"/>
        </inkml:channelProperties>
      </inkml:inkSource>
      <inkml:timestamp xml:id="ts0" timeString="2021-10-05T10:22:08.522"/>
    </inkml:context>
    <inkml:brush xml:id="br0">
      <inkml:brushProperty name="width" value="0.06667" units="cm"/>
      <inkml:brushProperty name="height" value="0.06667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D50348F8-79E8-4626-8054-03B68DB86277}" emma:medium="tactile" emma:mode="ink">
          <msink:context xmlns:msink="http://schemas.microsoft.com/ink/2010/main" type="inkDrawing" rotatedBoundingBox="11239,14366 22417,12207 22428,12262 11250,14420" semanticType="callout" shapeName="Other">
            <msink:sourceLink direction="with" ref="{C35508BE-8F28-47DB-B5C7-EDAFDD4E94AF}"/>
            <msink:sourceLink direction="with" ref="{C1F3530F-EEE2-4998-AE8B-DE631911E313}"/>
          </msink:context>
        </emma:interpretation>
      </emma:emma>
    </inkml:annotationXML>
    <inkml:trace contextRef="#ctx0" brushRef="#br0">-5 2181 245 0,'-5'2'280'0,"4"-1"5"0,1-1-51 0,3 0-63 16,1 0-69-16,6 0-42 0,3-3-21 15,8 2-8-15,6-5-3 0,8 0 2 0,7-2 5 16,8-2 2-16,8-2 4 0,6-4 3 15,9 2 5-15,10-5 3 0,6-2 5 0,10-2 7 16,8-2 13-16,10-1 13 0,10-2 11 16,13-2 8-16,14-5-4 0,14-1-1 15,15-4-17-15,18-3-20 0,8 1-24 16,13-3-13-16,11-2-11 0,5 0-11 0,13-4-5 15,12 2 4-15,9-4 3 0,12 0-5 16,0-1-2-16,2 2 7 0,10-2 6 0,0 1-4 16,10-4 2-16,12-1 6 15,4-2 6-15,-1-1-6 0,-15 4-5 0,-12 0 2 16,-11 4-2-16,-8 0-10 0,2 2-2 15,-2-1 8-15,-8 4 0 0,-10-1 1 0,-18 5 1 16,-15 4 9-16,-13 2 4 0,-15 1-6 16,-6 3 2-16,-10 1 3 0,-7 2-1 15,-12 3-5-15,-12 0-3 0,-14 3-5 0,-13 0-4 16,-9 3-1-16,-11 2-5 0,-10-2-1 15,-10 5 0-15,-9 1-6 0,-10 0-10 16,-9 3-15-16,-10 2-15 0,-11 1-58 0,-11 3-151 16,-10 1-155-16,-12 2-76 0,-9 4-34 15,-9 0-8-15,-4 3 44 0</inkml:trace>
  </inkml:traceGroup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5999.51074" units="1/in"/>
          <inkml:channelProperty channel="Y" name="resolution" value="15999.51074" units="1/in"/>
          <inkml:channelProperty channel="F" name="resolution" value="3999.51147" units="1/in"/>
          <inkml:channelProperty channel="T" name="resolution" value="1" units="1/dev"/>
        </inkml:channelProperties>
      </inkml:inkSource>
      <inkml:timestamp xml:id="ts0" timeString="2021-10-05T09:58:00.342"/>
    </inkml:context>
    <inkml:brush xml:id="br0">
      <inkml:brushProperty name="width" value="0.26667" units="cm"/>
      <inkml:brushProperty name="height" value="0.53333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626 269 239 0,'-4'-10'337'0,"1"-1"32"0,-1-2 21 0,-1 1-115 16,1 1-78-16,-2-1-43 0,1 2-31 15,-2 0-16-15,1 2-4 0,-2-1-10 0,0 1-7 16,-3 2 0-16,-2 2-4 0,1 1-14 15,-5 3-18-15,0 3-15 0,-5 7-10 16,-3 3-11-16,-3 6-6 0,-2 6 0 16,-3 4 2-16,0 8 2 0,-1 2 1 0,1 4 1 15,2 4-3-15,4 0-3 0,2 1-1 16,6-1-4-16,2-2-1 0,6-2 0 15,4-2-1-15,6-6 1 0,7-5 0 0,3-5 4 16,8-5 2-16,9-5-1 0,8-8 0 16,12-8-1-16,9-7 0 0,5-8-4 15,3-8-2-15,2-4-1 0,0-4-1 16,-5-6 0-16,-2-1-4 0,-4-4 0 15,-6-5 2-15,-7 1 1 0,-5-2 5 0,-7 1 1 16,-6 1 1-16,-5 0 1 0,-6 5-1 16,-6 1 2-16,-5 3-5 0,-5 9 3 0,-4 1 2 15,-7 7 1-15,-3 5 0 0,-7 4 2 16,-5 6-2-16,-6 5-3 0,-4 2-3 0,-4 5-1 15,-3 6 0-15,-4 2-1 0,-2 4 1 16,-4 2 1-16,0 3 1 0,-1 4 1 16,2 1 0-16,0 3 2 0,7 1 0 15,2-1 2-15,6 3 1 0,7 0-1 0,7 3 3 16,8-1 2-16,10 1-3 0,6 0-1 15,10-3 1-15,6 0-1 0,8-4-2 16,9-2-1-16,9-7 0 0,5-5-2 16,5-6-1-16,5-5-1 0,0-8 0 0,-1-4-1 15,-2-5 0-15,-1-4 1 0,-5-6-1 16,-5-1 0-16,-6-3-1 0,-3 1-2 15,-7-3 0-15,-6-1-2 0,-4 1 1 16,-9-3-2-16,-3-1-1 0,-8-1 5 0,-3-2 2 16,-6-1 1-16,-5 5 1 0,-2 2 4 15,-2 1 1-15,-5 5-3 0,-2 7-2 0,-3 4-2 16,-2 6 1-16,-2 5-2 0,-1 5-3 15,-1 7 1-15,-1 3-1 0,0 8 3 0,0 3 0 16,1 3-1-16,0 4 2 0,3 1 2 16,2 3 0-16,4 2-1 0,2-2 0 15,4 2 1-15,4 0 0 0,6-2 1 16,4-1 0-16,7-2 0 0,6-4 0 15,4-3 2-15,10-3 1 0,6-5 0 0,8-2 0 16,7-9 0-16,10-3-2 0,6-8-4 16,5-5-4-16,1-5-3 0,3-6-5 15,-1-5-1-15,-4-5 1 0,-2-3-1 0,-6-2 0 16,-7-2 1-16,-6-1 2 0,-7-1-1 15,-7-1 2-15,-7 1 2 0,-7 2 4 16,-4 1 0-16,-6 8 5 0,-5 0 2 0,-6 8 3 16,-2 4-1-16,-4 5-3 0,-6 6 0 15,-4 4-5-15,-5 5-1 0,-5 6-2 16,0 3 3-16,-3 6 1 0,1 2 2 0,1 3 1 15,0 4 3-15,5 5-1 0,3 3 2 16,4 1 2-16,6 2 2 0,7 3-1 16,8 0 2-16,9 0-2 0,9 3 0 15,11 0-2-15,11-1-1 0,11-5 0 0,8-1 0 16,9-8 0-16,5-7-4 0,6-5-3 15,7-9-4-15,5-8 1 0,2-5-1 0,2-9-1 16,-1-6 0-16,-5-9 2 0,-2-3 1 16,-4-6-2-16,-7-7-2 0,-7-3 1 15,-9-6 1-15,-7-2-2 0,-11-6 4 16,-7 3 3-16,-9 0 1 0,-7 3 1 15,-9 7 1-15,-6 4 5 0,-5 8 0 0,-7 6-3 16,-6 8-1-16,-3 7 0 0,-7 6-2 16,-3 8-4-16,-6 4-5 0,-4 11 0 15,-1 5 3-15,-3 7 0 0,1 4 1 0,1 3 4 16,4 5 6-16,3 0 1 0,6 3-3 15,4 1 0-15,7 1 0 0,7 2 1 0,8-3-3 16,7 0-1-16,9 0 3 0,7-4 2 16,9-3 2-16,9-2 1 0,12-7 2 15,10-4 1-15,10-7 0 0,8-7-2 0,8-7-6 16,1-8-6-16,3-7-5 0,-1-6-6 15,-3-7-4-15,-3-6 1 0,-8-3 0 16,-6-2 1-16,-9-3 1 0,-9-4 4 16,-7-1 2-16,-10-2-1 0,-8 3 1 0,-8-2 3 15,-9 6 4-15,-6 5 1 0,-4 3 5 16,-8 6-3-16,-6 6 2 0,-6 5 0 0,-5 7-3 15,-7 8 3-15,-3 3-4 0,-7 8-1 16,-2 5 0-16,-4 5-1 0,-2 5 3 16,2 6 2-16,2 3 1 0,6 5 3 15,6 0 2-15,9 4 2 0,9 1-1 0,9 1 1 16,12 2 0-16,11 2 1 0,11-1-2 15,8 1 0-15,10-4-4 0,9-4 1 0,9-5 0 16,7-6-6-16,10-9 3 0,9-9 0 16,7-8 1-16,5-8-5 0,5-8-1 15,1-8-1-15,-3-8-3 0,-7-7-3 16,-6-9 0-16,-9-7 2 0,-9-4 1 0,-12-4-1 15,-11-1 0-15,-9 1 3 0,-10 1 2 16,-9 2 0-16,-8 5 3 0,-7 7 4 16,-6 6 4-16,-7 6-4 0,-6 10-2 0,-6 5-1 15,-7 9-2-15,-6 6-3 0,-7 9-2 16,-4 6-1-16,-2 9 4 0,-3 4 1 15,2 6 1-15,3 4 3 0,3 4 3 0,7 4 5 16,4 5 2-16,10 1 3 0,6 2 6 16,9 2 0-16,8 0 0 0,8-3-3 15,10-3-1-15,7-3-2 0,12-5-2 16,11-6 0-16,11-8-3 0,10-9 0 0,8-9-6 15,7-11-6-15,5-7-4 0,4-8 0 16,1-11-2-16,0-9-1 0,-2-5 3 16,-7-5 1-16,-9-3-1 0,-14-1-4 0,-10 0 0 15,-13 1-5-15,-12 0-1 0,-9 7 1 16,-10 4 0-16,-9 4 2 0,-6 8 0 15,-8 6 3-15,-7 6 0 0,-4 6 1 0,-7 10 2 16,-4 7 1-16,-3 6 4 0,-1 5 5 16,1 5 5-16,3 3 5 0,4 5 3 15,5 2 0-15,7 2 0 0,9 4 1 16,6 3-2-16,11 0-3 0,8 0-1 0,9-1-1 15,10-5-1-15,9-1-3 0,12-6 0 16,8-7-6-16,11-4-5 0,6-8-6 16,2-6-5-16,1-8-8 0,-1-6 0 0,-2-8 2 15,-1-5 1-15,-2-7 6 0,-4-6 5 16,-5-4 6-16,-7-2 0 0,-5-2 1 15,-9-1 2-15,-5 4-3 0,-5 1 0 0,-8 2 0 16,-4 6 1-16,-5 5 0 0,-5 4 3 16,-5 7 1-16,-5 3-1 0,-3 6-1 15,-7 3-2-15,-3 4-1 0,-5 7-1 0,-3 1-1 16,-1 6 2-16,0 1 2 0,-1 5 2 15,4 1 0-15,4 3 2 0,3-1 0 16,5 2 1-16,6 1 1 0,4 1 2 16,8-3 2-16,7 2 2 0,6-5-2 0,9-3-3 15,8-2 0-15,10-5-2 0,9-5-6 16,4-5-5-16,8-6-4 0,0-3-6 0,2-6-4 15,0-3 0-15,-1 0 0 0,-3-3 1 16,-6-1 5-16,-6 0 6 0,-8 0 1 16,-7 2 2-16,-8 3 3 0,-6 0 2 15,-9 3 1-15,-6 2 3 0,-8 2-2 0,-5 0 0 16,-6-1-1-16,-7 2-2 0,-3-1 0 15,-4 1-3-15,-4 1 2 0,-2 2 1 16,0 0 1-16,-1 2-2 0,1 3-1 0,1 2 3 16,1 3 0-16,0 1 0 0,4 3-2 15,2 3 1-15,2 3 3 0,2 3-1 16,3 2 2-16,4 2 1 0,3 1 3 0,7 0 2 15,4 2 0-15,6-1 1 0,6-3-1 16,6-2 1-16,6-5 0 0,6-7-1 16,8-6-2-16,10-7-4 0,7-8-9 15,7-7-8-15,4-5-11 0,-1-5-8 0,-6-3-3 16,-5-3 4-16,-8-5 5 0,-10-3 5 15,-8-2 10-15,-10-1 7 0,-9 0 5 16,-5 5 3-16,-8 6 1 0,-4 6 1 0,-6 7 1 16,-6 7-3-16,-7 6-2 0,-7 7-4 15,-6 9 0-15,-7 6 0 0,-1 7-1 16,-1 6 1-16,-2 7 0 0,1 4 5 15,2 7 2-15,4 3 4 0,6 0 0 0,5 1 4 16,7 1 5-16,6-1-1 0,7-1-1 16,9-2 0-16,6-5 3 0,11-4 1 15,7-6-5-15,12-8-1 0,8-6-4 0,8-8-6 16,8-7-8-16,8-6-12 0,4-9-6 15,4-3-2-15,2-7-3 0,0-3-1 0,-3-3 4 16,-4-2 4-16,-2 0 5 16,-6 0 2-16,-6 1 3 0,-5 1 2 0,-5 4 1 15,-7 4 2-15,-10 3 2 0,-7 5 1 16,-6 3-1-16,-8 4 0 0,-5 5 0 0,-8 4 1 15,-6 4-1-15,-8 4 2 0,-4 7 3 16,-4 3 1-16,-3 4 0 0,-2 3 3 16,0 4 3-16,2-1-2 0,2 5 1 15,5-4 5-15,6 3 5 0,4-3 2 0,8-2 2 16,8-1 3-16,10-2 3 0,12-3-3 15,12-6-2-15,10-5-4 0,11-7-7 0,8-10-10 16,8-5-15-16,3-8-13 16,4-8-10-16,-1-4-7 0,0-7-2 0,-7-4 5 15,-5-4 8-15,-7-1 9 0,-10 1 8 16,-7 1 6-16,-9 5 4 0,-10 5-3 0,-10 7-1 15,-8 7-2-15,-9 5-1 0,-10 7 0 16,-9 4-2-16,-7 10 5 0,-11 6 2 16,-6 6 3-16,-5 7 0 0,-4 3 6 0,0 4 5 15,0 3-1-15,4 2 4 0,2 3 3 16,4 0 3-16,4 1 4 0,5-1 1 15,8-2 4-15,5 2 0 0,7-4 0 0,10-1-2 16,8-2-5-16,11-3-3 0,8-2-2 16,11-9-3-16,10-5-3 0,8-9-2 15,10-6-4-15,8-10-2 0,5-3-4 16,5-6 0-16,0-6-1 0,-3-2 1 0,-7-3-2 15,-5 2 1-15,-8-1 1 0,-6-1 3 16,-9 4 0-16,-6 0 5 0,-7 3 1 16,-10 4-1-16,-7 2-2 0,-6 8-1 0,-9 0 1 15,-7 8-4-15,-7 1-1 0,-9 7 3 16,-7 6 4-16,-6 4 2 0,-3 5 8 0,-3 4 9 15,0 6 14-15,1 1 10 0,4 6 7 16,4 1 6-16,6 3-1 0,6 1-3 16,9 2-8-16,8-1-10 0,11 1-3 15,9-5-4-15,12 1-3 0,12-6 1 0,12-9-3 16,12-5 0-16,12-11-6 0,9-6-16 15,9-10-16-15,5-9-19 0,5-8-11 16,1-10-12-16,-4-6-1 0,-6-6 9 16,-11-7 9-16,-10-4 4 0,-9-3 9 0,-12-2 6 15,-7 2 2-15,-10 4 1 0,-10 10 3 16,-9 6 1-16,-8 8 0 0,-7 10-2 15,-10 5-1-15,-6 8 0 0,-10 9 0 0,-8 8 6 16,-5 7 5-16,-5 7 6 0,-4 5 5 16,1 7 9-16,0 5 6 0,0 0 8 15,2 7 7-15,3 4 3 0,5 1 4 0,6-1-1 16,7-1 0-16,8-3-3 0,8-4-4 15,7-5-1-15,9-4-1 0,9-6-4 16,12-8-7-16,7-8-18 0,12-9-25 16,8-9-36-16,7-11-28 0,3-7-28 0,4-9-15 15,0-9 6-15,-2-7 11 0,-4-5 30 16,-7-6 22-16,-6-2 26 0,-6 2 19 0,-9 4 7 15,-7 6 5-15,-11 7 0 0,-6 11-3 16,-11 8 0-16,-7 13-1 0,-8 5-1 16,-9 9 3-16,-5 8 2 0,-5 8 1 15,-5 9 0-15,-1 3 4 0,-3 6 7 0,1 7 8 16,0-1 10-16,4 4 15 0,0 2 13 15,7 2 3-15,3-2 0 0,7 0-4 0,7-2-4 16,7-5-3-16,9-3-9 0,10-9-3 16,11-5-2-16,16-6-8 0,14-11-19 15,13-7-34-15,14-11-32 0,3-5-22 0,5-10-17 16,0-6-2-16,-4-6 8 0,-2-4 21 15,-2-4 27-15,-6-3 19 0,-5 1 14 16,-6 3 5-16,-8 5 4 0,-9 5 2 16,-10 9-1-16,-9 7-2 0,-5 8-1 0,-7 7 0 15,-5 6 3-15,-8 8 3 0,-6 4 2 16,-3 7 4-16,-5 3 4 0,-5 8 7 15,-2 4 7-15,-2 7 9 0,0 0 9 0,3 2 5 16,2 1 1-16,2-1 1 0,3-3-7 16,6 0-4-16,7-7-2 0,7-1 1 15,12-8 1-15,9-7-6 0,11-6-4 0,10-8-20 16,8-8-33-16,8-9-40 0,4-9-30 15,2-10-15-15,-2-5-6 0,-3-7 11 0,-7-5 22 16,-6-5 31-16,-8-4 24 0,-7 0 14 16,-8 2 9-16,-8 3 2 0,-6 9 0 15,-10 6 0-15,-6 9-2 0,-6 9-2 16,-6 8-1-16,-8 7 2 0,-4 9 3 0,-6 6 11 15,-2 7 7-15,-2 5 9 0,-1 6 15 16,0 3 17-16,1 3 13 0,2 3 21 16,1 5 16-16,1 0 11 0,6 0 4 0,3 0-6 15,6-3-5-15,6-1-18 0,7-3-10 16,11-3-7-16,12-5-10 0,13-3-10 15,15-7-10-15,12-7-15 0,12-4-23 0,12-9-20 16,8-4-11-16,5-9-8 0,3-3-4 16,1-5 7-16,-2-3 10 0,-7-2 8 15,-10-2 6-15,-7-2 6 0,-9 1 4 0,-12 1-2 16,-11 1 1-16,-12 3 1 0,-11 2 1 15,-9 2-1-15,-10 4-3 0,-10 3 0 0,-8 4-3 16,-9 1-3-16,-8 5-1 16,-6 2-1-16,-7 4-1 0,-1 4 7 0,-4 2 13 15,-2 5 14-15,0 4 21 0,2 4 28 16,2 4 24-16,3 5 22 0,5 4 13 0,6 1-1 15,5 4-14-15,9 0-19 0,6-1-18 16,10 3-25-16,12-1-20 0,6-3-12 16,12-2-6-16,9-3-3 0,9-5-3 0,8-7-6 15,8-5-4-15,7-10-9 0,7-6-8 16,3-10-4-16,0-5-5 0,-2-5 1 15,-8-5 1-15,-7-6 6 0,-9-4 6 0,-10-4 0 16,-8-7-4-16,-9-2-7 0,-9-4-3 16,-6 3-3-16,-6 2-1 0,-6 7-2 15,-3 6 3-15,-5 8 5 0,-5 7-1 0,-5 9 3 16,-4 6 1-16,-4 11 4 0,-4 8 6 15,-4 8 10-15,0 9 9 0,-1 5 8 16,0 10 13-16,2 4 14 0,5 5 8 16,4 1-1-16,6 1-1 0,7 0-6 0,6-4-8 15,9-2-11-15,9-3-8 0,11-5-8 16,11-3-1-16,9-10 0 0,10-6-9 0,9-10-11 15,6-8-23-15,7-9-26 0,5-8-26 16,0-12-17-16,-3-8-4 0,-5-10 1 16,-8-8 19-16,-8-9 22 0,-8-7 24 15,-9-3 14-15,-8-3 8 0,-7 5 4 0,-6 7 1 16,-9 10-8-16,-5 11-7 0,-9 11-3 15,-5 10-2-15,-9 9 0 0,-4 13 3 16,-8 10 19-16,-3 9 25 0,-2 9 24 16,0 7 22-16,-2 7 23 0,2 5 19 0,2 2 6 15,4 5-5-15,4 1-14 0,7-1-15 16,6-5-19-16,8-3-15 0,9-5-13 0,9-3-11 15,13-7-7-15,13-6-7 0,11-9-15 16,12-8-27-16,5-8-36 0,5-10-25 16,-1-10-11-16,0-7-4 0,-3-12 9 15,-6-9 24-15,-8-7 31 0,-7-5 26 0,-9-2 14 16,-7 2 7-16,-8 6 1 0,-7 5 0 15,-6 9-7-15,-6 7-4 0,-5 9-2 16,-6 7-3-16,-6 7-1 0,-3 7 1 16,-5 7 8-16,-1 8 7 0,-5 8 9 0,0 5 12 15,1 6 10-15,1 4 10 0,1 5 7 16,4 0 7-16,3 0 4 0,5 1-2 15,8-5-3-15,5-1-4 0,8-5-6 0,10-4-7 16,5-7-8-16,10-4-8 0,5-7-15 16,9-6-19-16,9-7-23 0,8-7-22 15,9-7-16-15,5-7-12 0,2-6 1 0,-2 0 18 16,-5-3 17-16,-3-1 16 0,-7 1 12 15,-6 4 11-15,-8 5 5 0,-7 1-5 0,-7 9 0 16,-11 3-5-16,-5 4-5 0,-6 6-5 16,-8 3 0-16,-5 4-2 0,-6 4 4 15,-3 0 5-15,-4 2 6 0,-1 0 2 16,-1 2 4-16,1-3 2 0,-1 1-1 0,4-5 3 15,0 2 3-15,1-4 6 0,1-2-1 16,4-1 3-16,-1 0 3 0,3-3 1 16,2 0-1-16,1-4-1 0,1-1-2 15,2-2-2-15,-2 0-3 0,1-2 1 0,0-1-3 16,-2 0 0-16,-2 1-2 0,-1-3-1 15,-1 1 0-15,0-2-2 0,-1 1 0 0,-2 1 1 16,-1-1 3-16,0 2 0 16,-3-2-1-16,-1 0 3 0,-1 1-1 0,-1-1-1 15,-2 2-1-15,1 0 2 0,-3 0-1 16,0 3-3-16,-1-2 0 0,-1 2 2 0,0 1 1 15,-1-1-4-15,-1 1 4 0,2-1 1 16,0 3 0-16,-1-1 1 0,2-1 0 16,-2-2-1-16,0 2-2 0,2 0-1 0,-2-4-2 15,0 4-2-15,2-1 0 0,-3-2 5 16,1 2-2-16,0-2 1 0,0 2 2 15,1 1 1-15,0 0 0 0,-2-1-3 0,1 2 2 16,1 0 1-16,-2 0-1 0,-1 1 0 16,0-1-1-16,-1 1 2 0,1-2-2 15,-2 3-4-15,0-3 4 0,2 2-3 16,-2-2 2-16,0 0-2 0,0 1-1 0,-1-1 2 15,1 1-1-15,1 1-1 0,-1-2 3 16,1 2-2-16,-3 1 5 0,2 0-2 16,-1 0 0-16,1-1 0 0,-1 4 0 0,1-3 0 15,0 2 0-15,2-1 0 0,-1 2 2 16,1 0 0-16,-1 0-3 0,2 0 0 15,-1 0 2-15,1 2-1 0,-3-1-1 0,0 2 3 16,0-3-1-16,-3 2 0 0,-1 0-2 16,-1 0-1-16,0-1 2 0,-2 0-3 15,-1 2-2-15,-2-2 3 0,-1 0 1 16,0 2 2-16,-1-3-3 0,0 1 1 0,0-1 3 15,-1 1-2-15,0 1 2 0,-1-1 3 16,-2 0 0-16,-1-1 0 0,-2 1-2 16,-1-1 2-16,1 1-2 0,-2 1-4 0,1-2 0 15,-1 1 3-15,2-1 0 0,0 1 0 16,0 0-3-16,0-1 7 0,-1 0-3 0,1 0-1 15,0 2 0-15,3-1-3 0,-2-1 1 16,0 1-1-16,2-1 4 0,0 2 4 16,2-2 0-16,-1 0 4 0,3 0 2 0,-2 2-4 15,2-1-4-15,0-1-1 0,-1 1 0 16,1-1 1-16,-2 2-3 0,-1-1 2 0,-1 2 0 15,1-3 6-15,-1 3-4 0,-2-2-4 16,0 2 2-16,-2 0-4 0,-2-3 2 16,0 3-12-16,-1 0 4 0,1-1 2 15,0 0 2-15,0 0 3 0,0-2 0 0,-1 0 3 16,-2 0-2-16,1 0 1 0,-1-2-2 15,-1 2 1-15,1 0-3 0,1-2 2 16,-1 1 0-16,0 0 1 0,-1-1 0 0,2 1-3 16,-2 1 3-16,0 0 0 0,-2 1-1 15,0 1 0-15,-4-1 0 0,1 0 1 16,-4 1 2-16,1 0-2 0,0-1 0 0,1 3-2 15,-1-3 1-15,-1 1 0 0,1 1-4 16,0 0 1-16,0-2 0 0,-1 1 2 16,3 0 2-16,-1-2 3 0,1 1 3 15,1 1-1-15,-1 1 3 0,1 0-1 0,0-1-3 16,0 0 0-16,1 1-2 0,0-2 1 15,1 1-1-15,-1-2-1 0,-2 4 0 0,1-4-1 16,-1 0 2-16,1 0 0 0,1 0-1 16,1 0-1-16,0 0-3 0,2 0 1 15,1 0-1-15,1 0-2 0,1 0 1 16,-1 0 1-16,3 0 4 0,-1 0-1 0,1 0 0 15,0 0 0-15,0 0 0 0,3 0-2 16,0 0 0-16,0 2-1 0,2-2 3 16,2 0 0-16,-1 0-2 0,1 0 3 15,0 0-5-15,0 0 0 0,-1 0 6 0,1 0-1 16,-2 0 3-16,2 0-3 0,-1 1 5 15,-1-1-4-15,1 1-6 0,-2-1 3 0,1 0 0 16,0 0 1-16,-1 2 1 0,1-2 0 16,0 0 1-16,0 0-4 0,-1 0 1 15,-1 0-1-15,1 0 0 0,-1 0 1 0,1 0-1 16,2 0 1-16,-4-3 1 0,3 2 3 15,-2-1-1-15,1 0 4 0,1 0-3 16,0-1 1-16,-1 0 2 0,2 2-3 16,-1-1 0-16,-1-2-4 0,-1 3 0 0,3-1-1 15,-2 0-1-15,2 1-3 0,1 1 1 16,0-2 7-16,0 1-2 0,-2-1 0 15,0 2-2-15,-2-2 1 0,-1 2-1 0,3-1-3 16,-1 1 1-16,3-1 2 0,0-1 2 16,0 1-4-16,0-1-4 0,0 1-3 15,-2 1-2-15,0-3-1 0,0 2 1 16,1-1 3-16,-2 0 2 0,0 1 1 0,-1-2 3 15,2 2 1-15,-1-2-1 0,-1 3-1 0,1-3 4 16,-1 2 1-16,1-1-1 16,-1 1 0-16,0-2-5 0,-2 3 5 0,2-3-3 15,-1 2 1-15,-1-1-1 0,2 2 0 0,-3-1 4 16,0 1-1-16,-1-1-1 0,1-1 2 15,-3 2-1-15,0-2 2 0,1 1-2 0,-2-2 2 16,0 2-1-16,-2 0 1 16,2 0-2-16,-4-2 5 0,2 1 3 0,-4-1-3 15,1 1 2-15,-1 0-1 0,1 1-3 16,-1 0-1-16,-1 0-7 0,0 1 4 0,-1-1 0 15,0 1 0-15,-2 0 2 0,2 0-1 16,-2-2 3-16,1 1-3 0,-1 0 2 16,2-1-1-16,-1-2 1 0,1 1-4 15,0-4 1-15,0 3 2 0,1-2-2 0,-1-1 0 16,-1 1-2-16,1 0 3 0,0 1-2 15,0-2-1-15,1 4-3 0,-2-2 0 0,1 3 2 16,0-1 1-16,-3 0 1 0,-3 2 0 16,0 0 0-16,-2-1 6 0,-1 2-6 15,1 0 0-15,-1 2 0 0,1-1 0 16,-1 0 1-16,2-1-8 0,-1 2 10 0,-1-1 0 15,2-1 0-15,1 0 0 0,1 0 2 0,0 0-1 16,-1 0-1-16,2 0-4 16,-2 0 2-16,0 0 0 0,1 0-3 0,-1 1 4 15,2 1-3-15,-1-2 3 0,2 4-3 16,0-2-3-16,2 0 0 0,0 0-4 0,2-2 1 15,3 3-1-15,2-3-1 0,-1 1 3 16,1-1-4-16,2 0 5 0,0 0-1 16,0 2 0-16,3-2 3 0,0 1 2 15,1-1 3-15,1 1-3 0,1 1 2 0,-1-2 0 16,1 1 0-16,1 0-1 0,-2-1 1 15,1 1-2-15,-1-1 4 0,1 0-1 16,-1 0-1-16,-1 1 0 0,2-1 0 16,-1 0 1-16,1 0 0 0,4 0-1 0,-2 0 0 15,4 0 1-15,-1 2-1 0,2-2 2 16,0 2-2-16,0-1-1 0,0 2 3 0,1-2-1 15,0 1 1-15,1 1-4 0,0 0 3 16,-1-1-1-16,1 0 2 0,0 1 3 16,3-2 1-16,0 1 0 0,0 2-3 0,0-1-1 15,1 0-5-15,-1-3 1 0,1 4 1 16,0-2-3-16,0-1 1 0,1-1 2 15,0 1 0-15,0-1-2 0,0 2-7 16,1-2 3-16,-2 1-1 0,-1 0-3 0,0 0-2 16,0 2 2-16,-2-2 2 0,1 3 0 15,-1-2 1-15,1-1 2 0,-1 1 2 16,1-1-11-16,-1 1-13 0,1 0-3 0,1-1-5 15,-1-1-1-15,0 1 0 0,1-1 10 16,0 0 10-16,0 0 5 0,-1 0 6 16,3 0 1-16,0 0 3 0,0 0 1 0,2 0-1 15,0 2 3-15,1-2 0 0,2 0 1 16,1 0 0-16,0 0 1 0,3 0 0 0,1 0-1 15,2 0-1-15,1 0-1 0,-2 0 1 16,4 0-1-16,0 0 1 0,0 0-2 16,0 0 3-16,3 0 0 0,-3 0-1 0,2-2 0 15,1 1 0-15,-3 0 1 0,2-1-4 16,-1 0 3-16,0 1-3 0,-2-2 0 15,2 2-2-15,0-1-3 0,-2-1 2 0,1 2-10 16,-2-1-5-16,0 1-6 0,-3 1 0 16,1 0 0-16,-2 0 2 0,-1 1 7 15,-1 1 5-15,-2-1 4 0,1 2 2 0,-1-1 2 16,0 0 2-16,-1 1 1 0,1-1 3 15,1 0 0-15,-1-1 2 0,1 0 1 16,0 1-1-16,3 0 0 0,0-1-1 16,0 0 0-16,3 1-1 0,-1-1 1 0,1 0-1 15,1 1-1-15,1-2 2 0,1 0-2 16,0 0 1-16,1 0-3 0,-2 0 1 15,2 0 2-15,0-2-4 0,0 1 0 0,2 1 0 16,1-3 1-16,-1 2-1 0,1 0-7 16,-2-1-5-16,-1 0-6 0,1 1-6 15,-3 0-2-15,2-1-3 0,-2 0 4 0,1 2-2 16,-2-1 4-16,-2 1-2 0,1-3-4 15,-1 2 0-15,-2 0 1 0,-1-2 5 0,1 2 6 16,-3 0 2-16,1-2 7 16,1 2 2-16,-2 0 3 0,0-2-1 0,0 2-2 15,0 0 2-15,0-1-1 0,0 2 0 16,1 0-2-16,-3 2 1 0,1-1 2 0,-2 3 1 15,1 1-4-15,-2 2 4 0,1-1 1 16,-1 3 2-16,2 1-1 0,-2 0-1 16,1 0 3-16,-1 1 3 0,0-1-2 0,1 3 4 15,1-3 0-15,0 1-1 0,1-2 2 16,1 0-3-16,0-1 1 0,1 0-4 15,0-2 3-15,1 1 0 0,-1-1 0 16,2-2 1-16,0-1-1 0,0 1 1 0,0-1 0 16,-1 1-1-16,1-1 0 0,0-1 0 15,0 1 0-15,0 0 0 0,1 0 0 16,-1 0 0-16,1 3 0 0,1 1-1 0,-1 0 1 15,1 0 0-15,2 3 0 0,2 1 0 16,1 2-1-16,1 4 1 0,0 3-1 16,1 1 0-16,4 3-1 0,-1 2 2 0,0 0 0 15,3 2-2-15,0-2 1 0,1 1 1 16,1 0 0-16,1-1 1 0,1-3 0 15,0 0 2-15,0-1-3 0,1 0 0 16,0 0 1-16,-1-2-3 0,0-2 0 0,1-1 0 16,-2-1 0-16,1-1 2 0,-1-2-1 15,1-2 1-15,-1-1 1 0,0-3-1 16,-1 0 3-16,1-3-1 0,1 2 0 0,0-4-1 15,0 0 0-15,2 1-1 0,-1-2 0 16,1 1-2-16,2-2 0 0,2 0 2 16,-1 0-2-16,4 0 1 0,1 0 0 0,1 0 2 15,1 0-1-15,3 0 1 0,5 0 0 16,1 0 0-16,2-2-1 0,5 1 0 15,2 0 2-15,3-1 2 0,3 1-1 16,3-2 2-16,3 3 2 0,5 0-2 0,3 0-1 16,2-2-4-16,1 1 0 0,3 1-1 15,1-1-2-15,2 1 3 0,2 0-1 16,1 0 1-16,0-2 0 0,-2 2-1 0,4-1 0 15,-2 0-3-15,1-1 1 0,2 0 1 16,2 0 1-16,4-1 0 0,2 0 2 16,2-1-1-16,4-1 0 0,2-1 0 0,2 0-3 15,1 2 1-15,3-2-2 0,1 2 2 16,1-2 2-16,1-1 2 0,-2 1 3 15,1 1 2-15,1 0-1 0,1 0-2 16,1 1-2-16,-1 1-3 0,0-1-1 0,-3 0-1 16,-3 0 0-16,-3 0 3 0,-1 2 0 15,-3 0-3-15,-1-2 1 0,-1 2 2 16,0 0 1-16,-2-1-2 0,2 2 0 0,0-4 2 15,0 0-2-15,1 0-2 0,-1-1 0 16,-1 1 0-16,1-1 1 0,-4 0 1 16,-1 2 0-16,-2 0 2 0,-1 2 2 0,-2-4 2 15,-1 5-4-15,-1-2 3 0,3 3 0 16,-4-2 0-16,0 2-4 0,1 0-1 0,-4 0 4 15,1 0-1-15,-2 0 0 16,-1-1-1-16,-1 1 0 0,-4-1 0 0,-2-1-2 16,-2 0 1-16,-3 1-1 0,0-1-1 15,0 0-1-15,-4 0-1 0,1-1 0 0,-2 2-1 16,-2-2 1-16,0 2 1 0,-3 0 2 15,1 0 3-15,-1-2 1 0,0 2-1 16,-2 1 2-16,1-2-3 0,0 2 2 16,0 0-3-16,-1-2-1 0,4 0 0 0,-1 2-2 15,2 0 3-15,1-3-3 0,0 2 3 16,-2-1 1-16,2-2-2 0,2 2 0 15,-1-2-1-15,0 2-2 0,2-2 1 16,0 0 0-16,0 0 1 0,-1-1 2 0,1 0 3 16,-1 0 1-16,0-1 3 0,1 3 0 15,0-4 0-15,1 4-1 0,0-1-5 16,0 1 2-16,0 0-1 0,2 0 0 0,1 1-2 15,1 1 0-15,-1-2 0 0,0 2 0 16,0 0-1-16,-3-1-2 0,0 2 1 16,-1 0-1-16,0 0 0 0,0 0 0 15,-2 0-1-15,-1 0 1 0,-1 0 0 0,-2 0 2 16,-1 3 0-16,0-2 1 0,-2 2 0 15,2-3 0-15,-3 0 0 0,2 0 0 16,-2 0-1-16,0 0 1 0,-1 0 0 0,1 0 1 16,0 0 1-16,0 0-2 0,3 0 2 15,0 0-2-15,0 1 0 0,1 0 0 16,0-1 0-16,-1 1 0 0,1-1-1 0,1 2 1 15,0-1 0-15,-1-1-1 0,-1 1-2 16,0-1 2-16,0 2-1 0,-1-2-1 16,-1 2 1-16,2-1-1 0,0 0 3 0,0-1 0 15,0 0 3-15,-1-1 1 0,1 1 1 16,0-1 1-16,0-1-4 0,3 2 3 15,1 0-2-15,0-2-3 0,0 2 0 16,1-1-1-16,1 0 3 0,-1-1-2 0,2 2 0 16,-2 0 1-16,2 0 0 0,-2 0 0 15,-1 2-2-15,0-1 1 0,-3-1-2 16,1 1-1-16,-2 1 0 0,-2-2-1 0,1 3 3 15,-2-2-4-15,-2 2 2 0,1-2-1 16,-1 1 3-16,-1 2 1 0,-1-4-1 16,0 2 1-16,0-1 0 0,-1 2 0 0,-1-3 0 15,-1 2 0-15,2-1 3 0,-2-1 0 16,1 1-1-16,0 1 0 0,1-2-1 15,1 0-1-15,0 0-2 0,0 0 1 16,-1 0 0-16,-1 0 0 0,2 0 1 16,0 0 0-16,0 0 1 0,-1 0 0 0,-1 1-1 15,1-1 0-15,-2 1-1 0,1 1-1 16,-1 0 0-16,1-1 0 0,1 0 2 0,0 1-1 15,1 0 1-15,-2-1-2 0,1 2 1 16,0-2 1-16,1 1-2 0,1 1 3 16,0-2 2-16,2-1 1 0,1 2 0 15,0-1 2-15,1-1 0 0,0 0-4 0,2 0-1 16,0 0 0-16,2 0 0 0,1 1 0 15,0-1-1-15,-1 1 2 0,0-1-2 16,0 0-2-16,1 1 0 0,-1-1 0 16,1 2 2-16,2-2 0 0,-2 0 2 0,0 0-1 15,-2 1-1-15,0-1-3 0,0 1 1 16,-1-1-3-16,2 0 0 0,-1 0 3 0,-1 0-1 15,-2 0 3-15,-1 0 0 0,1-1 1 16,-3 1-1-16,1-1 0 0,0-1 1 16,0 2 0-16,-3-1 0 0,0 1-2 0,-2-1 1 15,-2 0 0-15,-1 1 0 0,-2-1 0 16,-3-1 1-16,-1 2 1 0,-1-1-2 15,-2 1 1-15,-3-1 0 0,2-1-1 16,-1 2-1-16,-1-1 0 0,2 0 1 0,0 1-2 16,1-1 2-16,-1-2 0 0,1 2 0 15,-1-1 0-15,2 0 1 0,0 1 0 16,-1 0-1-16,3 0 1 0,0 0-2 0,2-2-1 15,-1 2 2-15,2-1-1 0,2 1 1 16,2-2 0-16,3 1 0 0,4 0-1 16,1-4-2-16,1 4 2 0,4-2 2 0,-1 3 1 15,3-2 2-15,1 1 1 0,1 2 2 16,2 0 0-16,-1 0-3 0,-1 2-1 15,0-2-1-15,0 3 0 0,1-2-2 16,-1 2-1-16,0 0 0 0,0 1-1 0,-4-2 2 16,-2-1 0-16,-3 2-1 0,-2-1 2 15,-2 0-1-15,-3 0 1 0,-3-1-1 16,-2 0 0-16,0 1 0 0,-3-2 0 0,1 0 0 15,-1-2 0-15,2 1-1 0,-2 0 1 16,-2-1 1-16,2 1-2 0,0-2 0 16,0 3-3-16,0-2 2 0,2 1 1 15,1 0-2-15,1-1-1 0,1-2 0 0,1 1 2 16,1 0-1-16,2-1 1 0,1 2 1 15,1-2 3-15,1 1-2 0,1-2 1 16,2 1 0-16,0 0 0 0,1 1 0 0,-1-3-3 16,2 3 2-16,-2-2 1 0,-3 3 2 15,-2-1-2-15,-2 0 0 0,-2 2 2 16,-2-2-3-16,-3 3 3 0,-2 0-3 0,-5-2 1 15,-2 0-2-15,-1 2 3 0,-4 0 0 16,-1 0-2-16,-2 0 2 0,-2-2 3 16,0 2 2-16,-1-1-1 0,0 1-3 15,-2-3 3-15,2 3-2 0,-2-3-2 0,2 0-2 16,0 2 0-16,-1-3 2 0,1 2-3 15,1-3 1-15,1 2-1 0,-1 0 1 16,-2-2 0-16,1-1-3 0,0 2 2 0,0-2 1 16,-2-2-1-16,0 0 0 0,1 1 0 15,-4-2 1-15,1 0 0 0,-2-1-1 16,-1 0-2-16,1-2 0 0,-2 1 2 15,-1 1 0-15,2-2-1 0,-3-1 0 0,2-2 2 16,-2 3 2-16,1-2-3 0,1 1 0 16,-1-1 1-16,2 4 1 0,-1-3-1 15,-1 2 0-15,1-2-1 0,-2 2 1 0,1-1-1 16,0 0-1-16,-3 2 0 0,0-4-1 15,-2 4 3-15,0-2-1 0,-2 1 1 16,0 0 1-16,-1-1-1 0,0 2 3 16,0 0-2-16,-1 3 1 0,0-3-1 0,-1 2-1 15,-1 1 0-15,1-2 0 0,-2 2 1 16,0 0-2-16,-1 1 0 0,-1 0-1 15,0 1 2-15,-1 0-1 0,-1 2 1 16,0-3 1-16,-1 2-1 0,-1 1 3 0,1 0-3 16,-3 1 0-16,-2 0 0 0,-1 0 1 15,-1 1 0-15,0 0 0 0,-3-1 2 0,-1 2 1 16,-1 0-1-16,-1 0-2 0,-2 2-1 15,-3-1 1-15,-2 2 2 0,-1-1-1 16,-3 0-2-16,-2 1 0 0,-1 0 1 16,-2-3-3-16,1 4 0 0,-1-4-1 0,1 0 1 15,0 0 0-15,-1 0 0 0,-2 0 1 16,-1 0 0-16,0 0 1 0,-1 0 0 0,-2-2 0 15,0 2 0-15,1 0 1 0,-1 2-2 16,-3-2 2-16,-1 2-1 0,-5-1 1 16,-2 2-2-16,-4-1-1 0,-2 0 0 15,0 1 0-15,-2 0-1 0,2-1-2 0,-1-1 0 16,1 0 5-16,-1 1 2 0,-1-2 1 15,1 1-1-15,-1 0 3 0,0-1 2 16,-1 1-4-16,-3-1-1 0,-3 0-2 16,-1 0 0-16,-1 0-1 0,0 0-2 0,2 0 1 15,1 0-1-15,2 0 2 0,1-1 0 16,2 1 1-16,-2 0 1 0,2 0 1 0,-1 0 0 15,1 0-2-15,0-1-1 0,-1 1-1 16,0 0 0-16,0 0-1 0,-1 0 0 16,3 0 1-16,-1 0 0 0,4 0 3 0,2 0 2 15,2-1 3-15,1 1 0 0,2 0 1 16,0 0 1-16,-2 0-4 0,0 0-5 15,2-2-3-15,-3 2 0 0,1 0 1 16,0 0-2-16,-1 2 3 0,0-2 1 0,1 1 1 16,-1 0-1-16,3 0-1 0,0-1 2 15,1 3-1-15,3-3 1 0,-1 1 0 16,0 0 0-16,0 0 0 0,0 2 0 0,0-2 2 15,-1 2-1-15,1-1-1 0,-1-1 1 16,-2 2 0-16,-2 0-1 0,0-1-3 16,0 2-1-16,0-2-1 0,2 0 2 0,0 2 2 15,1-2 3-15,1-1 2 0,0 2 2 16,1-1-1-16,-2 0 1 0,1 1-5 15,1-2-1-15,-2 2 0 0,0-2 2 16,-2 0-2-16,-1 2 0 0,2-2-1 0,-2-1-1 16,1 2 0-16,1 0-2 0,0-1 2 15,2 0-1-15,-1 1 3 0,0 0 0 0,0-1-2 16,1 0 1-16,1 2 1 0,-1-2 0 15,2 1-3-15,-2 0 2 0,1-1 0 16,-1-1-1-16,-2 1 1 0,1-1-1 16,1 2 0-16,3-1 0 0,-1-1-1 0,2 0 0 15,2 0 0-15,-1 0 5 0,-1 0 1 16,2-1 2-16,0-1 2 0,3 2 0 0,-1-1 0 15,2 1-3-15,0 0-4 16,-3 0 2-16,1 0-2 0,-3 0 1 0,1 0-1 16,0 0 0-16,-1 1 1 0,2-1-2 15,-1 2-1-15,1-1-2 0,0-1 1 16,1 1 0-16,0 1 0 0,2-2 0 0,0 2 1 15,2-1 4-15,-1-1-1 0,0 3 0 16,1-2 0-16,-2 2 2 0,0-1-1 16,-2-1-3-16,1 3 2 0,-3-1-1 15,-2 0-1-15,-1 1-3 0,-1-2 3 0,-2 1 0 16,-1-1-2-16,2 1 1 0,-1 1 2 15,-2-2 2-15,-1-1 1 0,1 2 0 16,-3-3 1-16,0 1-1 0,0-1 2 0,-1 0-4 16,0 0-1-16,-2 0 0 0,-1 0 0 15,-2 0 0-15,1 0-1 0,0-1 0 16,2 1-2-16,3-1 1 0,3-1-2 0,0 2 3 15,2-1-1-15,3 1 2 0,2-1 0 16,2 0 0-16,0 1 3 0,3-1-2 16,3-1 1-16,-1 1-2 0,1 1 1 15,1-1-1-15,-1 1 0 0,0 0-2 0,0 0 2 16,1 1 0-16,0-1 0 0,0 3 0 15,1-1 0-15,0 0-1 0,0 1-2 16,1 0 1-16,0 1-1 0,4-1 2 0,0 0-1 16,2 1 4-16,2-1 0 0,2 0 1 15,2-2 2-15,1 1-2 0,3-2-1 0,4 1 0 16,2 1 1-16,1-2-2 0,2 0-1 15,2 0 3-15,2 0 0 0,1 0-1 16,1-2-1-16,-2 1 0 0,3 0 0 16,-3 0-1-16,1 0 1 0,-3-2-1 0,0 2 0 15,-3 1 0-15,-1-2 2 0,-1 2-2 16,-2 2 0-16,-1-1-2 0,-1 2 1 15,1-2 1-15,0 2-2 0,1 1-1 16,-1 0 2-16,2 1 3 0,1 0 0 0,-1 0-2 16,2 0-1-16,-1 1 1 0,0 1-2 15,0-1 1-15,1 0-2 0,1-1 1 16,0 0 1-16,2-1 0 0,-1-1 1 0,1 1-2 15,1-2 0-15,-1 0-2 0,1-1 1 16,0 0 0-16,0-1 1 0,1 2 0 16,-1-2 2-16,0 0 0 0,0 0 0 15,0 0 0-15,-1 0 0 0,-1 0 0 0,1 0-2 16,0 2 1-16,-2-1 1 0,-1 0 0 15,1 1-1-15,-3 0 0 0,1 0-2 16,-1 1 1-16,1-2 2 0,-1 2 0 16,-2 0 0-16,0 0 0 0,1 0 0 0,0 1 0 15,4-2 0-15,1 0 0 0,3 1-2 16,2-1 2-16,2 2 1 0,2-1-2 0,1-1-1 15,5 1 1-15,-1-1 1 0,3-1 0 16,2 2 0-16,-1-2 0 0,1 0 0 16,2 1-1-16,0-2 2 0,1 4-1 15,-1-4 0-15,0 4 2 0,0 2 0 0,-1-2-2 16,0 5-3-16,-2 0 2 0,0 3-1 15,-1 2 0-15,0 2 2 0,0 3 0 16,0-2 2-16,0 2-2 0,2 1 1 16,-1 1-1-16,1-1-1 0,1 1-1 0,-2 0 0 15,5 1 1-15,-2-1-1 0,2 0 2 16,1-1 0-16,1 1 0 0,0 2 0 0,2 0 0 15,0-2 0-15,1 5-1 0,0-4 1 16,-1 2-1-16,1-2 2 0,-1 0 0 16,1-2-1-16,-1-3 2 0,1-1-1 15,0-2 1-15,-1-2 0 0,-1-2-1 0,0 0-1 16,0-3 2-16,1-1 0 0,0 0 0 15,-2-1-2-15,1-2 4 0,-1 3-1 16,2-4-4-16,0 0-2 0,-1 1 0 16,2 0-1-16,-1-2 0 0,1 1 3 0,0 0 2 15,2-1-1-15,1 0 0 0,0 1 1 16,1-2 0-16,3 2-1 0,1-1-1 0,2-1 2 15,4 0-1-15,0-1-1 0,4-1 1 16,0 1-1-16,4 0 0 0,2 0-1 16,0-2 1-16,4 1 1 0,0-1 0 15,-1 2 0-15,2 0 2 0,2-1-1 0,0 2-2 16,0-2 0-16,2 1-2 0,1 1 0 15,1-1 1-15,2 1 1 0,2-2 4 16,4 1 0-16,3 0 4 0,7-1 0 16,3 0-2-16,5 0-2 0,5-2-1 0,3-1-2 15,4-2-1-15,3 1-1 0,2-2 0 16,4-1-2-16,0 1 3 0,1-4 1 15,-1 2 0-15,2-1-2 0,-1 0 1 16,1 0 1-16,2-1-3 0,0 1-1 0,0 1 0 16,-2 0 3-16,-6-1-1 0,-2 4 2 15,-4-3 1-15,-2 2 0 0,-1 0 4 16,-3 2-1-16,0-1 1 0,-1-1-3 0,-1 1 2 15,0 2-1-15,1-3-3 0,1 4-1 16,1-2 0-16,4 2 0 0,-1 1 1 16,-1-1-1-16,0 0 0 0,-2 0 2 0,2 3-1 15,-2-1-3-15,2-1 1 0,0 2 1 16,1-1 0-16,1 1 0 0,-1-1-1 15,2 1 3-15,1-1-1 0,2 1-2 16,1 0-1-16,0-1-1 0,0-1 4 0,-3 2 0 16,0-1 0-16,-2 1 0 0,0-2 4 15,0 3 1-15,4-3 1 0,-2 0 0 16,2 2 0-16,3 0-1 0,-1-1-3 0,3 0-1 15,-1 1-1-15,1-3-2 0,0 1 1 16,0 3 1-16,-1-2-2 0,-2 0 0 16,-3-1-2-16,1 1 4 0,-1-1 2 15,2 1-2-15,-2-2 1 0,2 0 0 0,1 2 0 16,0-2-2-16,-1 1-4 0,0-1 2 15,-5 1-1-15,1 0 0 0,-3-1 2 16,0 1-1-16,-3 0 1 0,-3 0 2 0,-2 0 1 16,-1 1 1-16,-2-1 1 0,-1 1 2 15,-1 1 2-15,1-1-3 0,-5 2-2 16,1 2-1-16,-4-1 0 0,1 0-2 0,-3 1 1 15,-2 1-2-15,-1 0 2 0,-2-1 0 16,-2 0 0-16,-4 1 0 0,0-2 0 16,-3 1 2-16,-3 0-2 0,-1 0-1 15,0 1 1-15,-1 0 0 0,-3-3 0 0,-2 4-1 16,-2-2 1-16,-3 2 1 0,-1-1-1 15,-3 2 0-15,-2-1-1 0,-1-3 0 16,-1 2 0-16,-3-1-1 0,-1 1 0 0,-1-1 0 16,0 0 2-16,-3 0-1 0,0-1 1 15,-1 0 0-15,1 2 0 0,-2-2 0 16,2 1 0-16,-2-2 1 0,-2 0-3 0,3 2 0 15,-1-1 0-15,0 0 1 0,0 1 0 16,0-1-3-16,2 2 3 0,0-3 1 16,1 3 3-16,2 0-4 0,-1-1-1 0,3 2 2 15,0-3-1-15,3 0-1 0,1 1-2 16,0-2 4-16,3 1 0 0,0 0 0 15,1 0 0-15,1 2 0 0,1-2 3 16,0 2 0-16,-1-2-2 0,1 0-1 0,-2 0 0 16,2 2-1-16,-1-1-2 0,1 2 1 15,0-3 2-15,-1 1 2 0,2-1 1 0,2 1 4 16,0-2-2-16,4 0-1 0,2 0-3 16,5 0 1-16,2-1-2 15,3-1-3-15,0-1 2 0,2-2-2 0,4 1 0 16,0 1-2-16,4-1 2 0,2 1-2 0,3 0 3 15,1 0 2-15,1 2 1 0,-1-1 4 16,1 0-1-16,0 1 1 0,1 1-1 16,0-1-1-16,0 1-1 0,-3 0-3 15,-3 0 1-15,0 0 0 0,-4 0-1 0,-1 0 1 16,-4 1 0-16,-2 2 2 0,-3-3-3 15,0 2 0-15,-5-2 1 0,0 0-1 16,-5 0 1-16,0 1-3 0,-1 0 1 0,1-1 1 16,-1-1 0-16,0-4 1 0,-1 1 0 15,0 0 0-15,1-2 0 0,2 2-2 16,3 1 0-16,-1-2 0 0,4 1 1 15,-2 3-2-15,1-2 2 0,-1 2 2 0,0 0-1 16,2 0-1-16,-2 1 0 0,1 1 4 16,-1 0-3-16,0 0 0 0,-1-1 0 15,-1 2 2-15,-2-1 0 0,-1-1-3 16,-2 0 2-16,-3 1 0 0,-2-1-1 0,-3 2-1 15,-2-2 1-15,1 0 0 0,-2 0 0 16,-1 0 0-16,-1 0 0 0,1 0 1 0,-2 0 0 16,2 0-1-16,0-2-1 0,1 2 1 15,-1-1 1-15,1 1-1 0,0-1-1 16,4-1 1-16,2 2 1 0,1 0-3 15,1 0 0-15,2 0 1 0,1-1-2 0,2 0 1 16,1 1 0-16,1-1 0 0,3 1 0 16,-2-3 1-16,4 2-1 0,-2 1 3 15,1 0-1-15,1 0 2 0,-1-1 3 0,-1-3 1 16,1 0 0-16,-1 2-4 0,-2-2 3 15,0 1-3-15,-2-1-2 0,0 1 0 16,1-2 1-16,-1 0 0 0,0-1-1 0,0 1 0 16,1-1 0-16,-1-2 1 0,1 2 2 15,1-1-2-15,-1 1-1 0,1-2 0 16,1 2 0-16,-3 2 0 0,1-1-1 0,-2 1-1 15,-1 0 1-15,-1 2 0 0,-1-1 1 16,-2 1 0-16,-2 1-2 0,0-2 2 16,-3 3 0-16,-2-1-1 0,-1 1-2 15,-2-2 1-15,-1 1 2 0,0-1 0 16,-1 1 3-16,-1-2-1 0,0 0 1 0,1 1 0 15,-2 0-1-15,1-1-1 0,-1 0 0 16,2 1 2-16,0-2-1 0,0 3 0 0,-1-2 2 16,1 1 1-16,-1 1-1 15,-1-2 2-15,0 2-2 0,-1 1 1 0,-1-1 0 16,0 0 0-16,-2 1-1 0,-1-2-2 15,-1 2 1-15,0 0-3 0,-2 0 0 0,1 0-2 16,-2 2 1-16,0-2 0 0,0 2-6 16,-2-1-3-16,1 1-10 0,-2 0-33 15,-1 0-109-15,0 0-197 0,-2-1-101 16,-1-1-50-16,2 0-23 0,-2-5 19 0,3-1 100 15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5999.51074" units="1/in"/>
          <inkml:channelProperty channel="Y" name="resolution" value="15999.51074" units="1/in"/>
          <inkml:channelProperty channel="F" name="resolution" value="3999.51147" units="1/in"/>
          <inkml:channelProperty channel="T" name="resolution" value="1" units="1/dev"/>
        </inkml:channelProperties>
      </inkml:inkSource>
      <inkml:timestamp xml:id="ts0" timeString="2021-10-05T10:22:09.866"/>
    </inkml:context>
    <inkml:brush xml:id="br0">
      <inkml:brushProperty name="width" value="0.06667" units="cm"/>
      <inkml:brushProperty name="height" value="0.06667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C86AE101-7E81-4A79-B2FC-B59C81B25260}" emma:medium="tactile" emma:mode="ink">
          <msink:context xmlns:msink="http://schemas.microsoft.com/ink/2010/main" type="inkDrawing" rotatedBoundingBox="11986,16627 23290,14897 23309,15021 12005,16751" shapeName="Other"/>
        </emma:interpretation>
      </emma:emma>
    </inkml:annotationXML>
    <inkml:trace contextRef="#ctx0" brushRef="#br0">-3 1768 281 0,'-5'2'366'0,"-1"1"22"0,4-2-17 16,-1 2-92-16,4-2-114 0,3 0-75 15,3-1-43-15,7 0-21 0,2 0-11 0,6-1-4 16,7-2 4-16,8 1 4 0,9-3 3 16,9-2 3-16,9-1 0 0,11-1 1 15,7-2-3-15,9 0-5 0,8-4 6 16,11 0 15-16,11-4 21 0,11-2 12 0,14-2 7 15,9-3 9-15,10 0-2 0,9-3-10 16,6 0-19-16,11-5-14 0,11 0-13 0,17-2-13 16,16-3-2-16,10-1-8 0,8 1-5 15,9-4-4-15,12 1 3 0,12-2 5 16,11 0-9-16,8-1-5 0,3 2 7 15,-9 1 5-15,-4-1-2 0,-9 2 11 0,-6 1 12 16,0 1 13-16,-1 1 5 0,3 1 15 16,0-1 19-16,-12 2 14 0,-9 1 22 15,-9 0 46-15,-13 2 60 0,-7 2 55 16,-5-2 38-16,-7 1 28 0,-7-1 4 0,-11 1-25 15,-12 1-50-15,-12-1-56 0,-12 3-52 16,-8 1-45-16,-8 1-34 0,-6 1-27 0,-7 1-20 16,-12 3-12-16,-8 1-7 0,-11 2-3 15,-10 0-5-15,-10 5-2 0,-9-1-2 16,-11 2-1-16,-9 2 1 0,-12 2-1 15,-8 3 0-15,-9-1-1 0,-8 1-9 0,-6 1-26 16,-8 1-55-16,-8 0-105 0,-5-1-149 16,-4 1-104-16,-2 1-63 0,-1 0-96 15,-1-1-151-15,1 1-30 0,4-1 76 16,2-2 69-16,7 0 50 0,2-1 112 0</inkml:trace>
  </inkml:traceGroup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5999.51074" units="1/in"/>
          <inkml:channelProperty channel="Y" name="resolution" value="15999.51074" units="1/in"/>
          <inkml:channelProperty channel="F" name="resolution" value="3999.51147" units="1/in"/>
          <inkml:channelProperty channel="T" name="resolution" value="1" units="1/dev"/>
        </inkml:channelProperties>
      </inkml:inkSource>
      <inkml:timestamp xml:id="ts0" timeString="2021-10-05T10:22:42.404"/>
    </inkml:context>
    <inkml:brush xml:id="br0">
      <inkml:brushProperty name="width" value="0.06667" units="cm"/>
      <inkml:brushProperty name="height" value="0.06667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8EAAB412-0A11-4A05-915C-B1CE694C9EFE}" emma:medium="tactile" emma:mode="ink">
          <msink:context xmlns:msink="http://schemas.microsoft.com/ink/2010/main" type="writingRegion" rotatedBoundingBox="774,1460 6500,-78 6712,708 986,2247">
            <msink:destinationLink direction="with" ref="{686BF00F-B947-44B9-A4A8-94358B3C06B3}"/>
          </msink:context>
        </emma:interpretation>
      </emma:emma>
    </inkml:annotationXML>
    <inkml:traceGroup>
      <inkml:annotationXML>
        <emma:emma xmlns:emma="http://www.w3.org/2003/04/emma" version="1.0">
          <emma:interpretation id="{63E64C1C-6229-428F-AE91-E92649D0EFE1}" emma:medium="tactile" emma:mode="ink">
            <msink:context xmlns:msink="http://schemas.microsoft.com/ink/2010/main" type="paragraph" rotatedBoundingBox="774,1460 6500,-78 6712,708 986,224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12F9355-FE4D-4B0F-B8F2-DFB3A871C2DC}" emma:medium="tactile" emma:mode="ink">
              <msink:context xmlns:msink="http://schemas.microsoft.com/ink/2010/main" type="line" rotatedBoundingBox="774,1460 6500,-78 6712,708 986,2247"/>
            </emma:interpretation>
          </emma:emma>
        </inkml:annotationXML>
        <inkml:traceGroup>
          <inkml:annotationXML>
            <emma:emma xmlns:emma="http://www.w3.org/2003/04/emma" version="1.0">
              <emma:interpretation id="{FE49F5B8-570A-4648-86C7-F504653D10B8}" emma:medium="tactile" emma:mode="ink">
                <msink:context xmlns:msink="http://schemas.microsoft.com/ink/2010/main" type="inkWord" rotatedBoundingBox="825,1647 3046,1049 3207,1650 986,2247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241-68 290 0,'12'-14'419'16,"-4"4"27"-16,0 1 15 0,1 6-92 16,0 3-130-16,2 2-82 0,3 5-45 0,1 3-15 15,3 0-6-15,-1 6-11 0,0 0-22 16,3 3-18-16,-1 2-11 0,2 1-9 15,-2 0-7-15,-1 1-2 0,-2-2-4 0,-2-2-2 16,-2-3-2-16,-1-3-3 0,0-3 1 16,-1-6-2-16,1-1 2 0,1-6-1 15,2-5 3-15,0-6 0 0,1-2-3 16,2-4 4-16,-2-4-1 0,-2 0-3 0,1 1 0 15,-3 1 0-15,-1 2 0 0,-1 3-1 16,-2 6 1-16,0 4 1 0,1 3-1 16,2 4 0-16,2 5 1 0,2 5-1 0,0 4 2 15,1 3-2-15,0 4 2 0,2 4-2 16,-1 3 0-16,2 0 1 0,-1 1-1 15,0-2-6-15,3-1-14 0,0-6-80 0,-2-3-160 16,0-3-146-16,0-4-75 0,-3-8-36 16,2-4-6-16,-4-5 70 0</inkml:trace>
          <inkml:trace contextRef="#ctx0" brushRef="#br0" timeOffset="515.0294">1176-24 190 0,'-3'7'453'0,"0"0"45"16,3-4 27-16,0-2-16 0,4-2-185 15,6-2-131-15,5-7-76 0,6-1-41 16,6-5-21-16,8-4-9 0,3-1-6 0,7-3-4 15,6 0-3-15,4-5-2 0,3-1-4 16,3 0-3-16,-1-1-2 0,-3 2-5 16,-4 0 1-16,-3 2-5 0,-5 0 0 15,-6 5 11-15,-6 1 29 0,-7 3 61 0,-6 0 71 16,-6 4 48-16,-4 1 26 0,-8 1 3 15,-3 1-19-15,-4 2-57 0,-8 0-73 16,-2 3-46-16,-7 2-28 0,-1 4-17 0,-5 0-14 16,-2 2-6-16,1 0-2 0,0 3-1 15,0 0 1-15,3 0 0 0,3 0 0 16,4-1 1-16,2-1-3 0,5-1 0 0,3-1-5 15,4 0-1-15,4-1 1 0,3-1 2 16,5-2 4-16,6 0 1 0,4-2 3 16,7-2 1-16,2-2-1 0,3 0-3 15,2 1-1-15,1 0 1 0,1 3-4 0,0 1 4 16,0 1-2-16,-1 5 2 0,-3 0-2 15,-2 4 2-15,-4 4 5 0,-2 3 3 16,-7 3 1-16,-3 3 3 0,-7 1 4 0,-4 5-2 16,-4 0-17-16,-4 2-96 0,-5 2-107 15,1-1-75-15,-2-2-89 0,-1-4-183 16,1-5-161-16,2-3-1 0,1-6 55 0,4-7 47 15,4-8 71-15</inkml:trace>
          <inkml:trace contextRef="#ctx0" brushRef="#br0" timeOffset="-384.022">51 211 169 0,'-8'-7'455'15,"2"-1"49"-15,1-2 26 0,0-1 17 0,1 0-223 16,3-3-128-16,1 0-79 0,1-2-40 15,1 0-19-15,2 0-11 0,1 0-10 16,1 1-8-16,2 1-3 0,-1 2-8 0,0 1-9 16,-2 3-2-16,4 1-7 0,-4 4 2 15,2 0-3-15,-2 4 1 0,2 3 0 16,-1 5-1-16,-2 2 1 0,-1 4 0 15,-1 3 0-15,-2 4-3 0,0 1 2 0,0 0-1 16,0 1 1-16,0-3-2 0,2 0 2 16,-1-4 1-16,1-1-2 0,0-4 2 15,4-2 0-15,-1-3 0 0,4 1 0 0,0-4 0 16,2-2 3-16,3 0 0 0,1-2 1 15,2-2-1-15,-1 1 0 0,1 1 1 16,-1 0-3-16,-2 1 4 0,-2 1-1 0,-1 5 6 16,-3 2 5-16,-2 2 5 0,-3 7 4 15,-5 0 2-15,-3 6-2 0,-5 1 0 16,-4 1-6-16,-3 1-5 0,-5 1-12 15,-2-3-25-15,-1-1-24 0,-2-3-32 16,1-4-87-16,-2-4-168 0,2-2-132 0,1-6-52 16,2-5-19-16,4-6 11 0,1-4 75 15</inkml:trace>
        </inkml:traceGroup>
        <inkml:traceGroup>
          <inkml:annotationXML>
            <emma:emma xmlns:emma="http://www.w3.org/2003/04/emma" version="1.0">
              <emma:interpretation id="{9AD1C6BF-A54C-4B61-8839-617980F000C9}" emma:medium="tactile" emma:mode="ink">
                <msink:context xmlns:msink="http://schemas.microsoft.com/ink/2010/main" type="inkWord" rotatedBoundingBox="3371,762 6500,-78 6697,655 3568,1496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1906.109">4154-967 180 0,'3'0'473'15,"-2"1"48"-15,-2-1 27 0,-2 1 19 0,1 1-214 16,-4 1-146-16,-1 0-71 0,-4 3-25 15,-3 1 6-15,-1 3 37 0,-3 2 54 16,1 0 48-16,-1-1 26 0,1 2 1 16,5-3-22-16,1 0-48 0,3 1-68 0,3-1-57 15,4 1-36-15,4 2-22 0,4-2-9 16,5-1-4-16,7-1-4 0,5-2 1 15,6-2-7-15,4-3 0 0,1-5-4 16,0-2-3-16,-2-4 2 0,-4 1 1 0,-4-2 5 16,-6 0 6-16,-5 0 3 0,-4-2 3 15,-5 2 5-15,-3 1-1 0,-5-1-5 0,-4 4-3 16,-3-1-3-16,-5 2-3 0,-4 1-8 15,-2 3 1-15,-1 1-2 0,2 0-13 16,-1 0-40-16,5 0-80 0,0 0-115 16,7-1-79-16,1-2-69 0,5 0-84 0,3-3-90 15,1-2-73-15,3-2 19 0,5-1 28 16,-1-2 41-16,4-2 81 0</inkml:trace>
          <inkml:trace contextRef="#ctx0" brushRef="#br0" timeOffset="2242.1281">4279-1056 28 0,'11'-4'315'16,"2"-2"55"-16,-2 5 51 0,0 1-9 15,1 1-69-15,1 3-76 0,0 2-49 16,1 0-39-16,1 2-43 0,0 1-30 0,0 1-19 15,-1 0-1-15,1 1-2 0,-2-1 1 16,-1 3-1-16,-2-2-2 0,1 1-13 16,-2 0-23-16,-2 0-13 0,0-1-11 0,-1 0-6 15,-4-1-5-15,1 0-1 0,0-3 1 16,-2 0 2-16,-1-4-3 0,-1-1-1 15,-2-4-5-15,-2-4-4 0,0-5-7 16,-1-2-1-16,0-5-4 0,1-1 0 0,-1-1 1 16,3-1 4-16,3 1 3 0,0 3 2 15,2 2 1-15,2 1 3 0,4 1 1 16,2 3 1-16,5 2 1 0,1 2 1 0,6 1 2 15,2 5 8-15,3 1 13 0,2 3 14 16,3 1 2-16,2 2 1 0,-1 2-4 16,0 1-6-16,-1 0-12 0,-5 1-15 15,-1 0-8-15,-6 1-32 0,-4 0-51 0,-1 0-36 16,-4 0-75-16,-1-2-184 0,-6-1-152 15,-4-3-54-15,-4-2 7 0,1-6 12 16,-2-2 62-16</inkml:trace>
          <inkml:trace contextRef="#ctx0" brushRef="#br0" timeOffset="2536.145">5036-1155 105 0,'11'-7'362'0,"0"3"37"0,1-3 28 16,-1 1-14-16,2-3-137 0,-2 2-86 15,0-2-49-15,-2-1-27 0,-1 0-21 0,-1-1-22 16,-1-1-12-16,-3 3-15 0,-2-4-6 15,-2 0-2-15,-4 1-4 0,-1 1-2 16,-1 0-4-16,-2 1 0 0,0 0-3 0,-1 3 1 16,-1 1 0-16,0 4-3 0,0 0-2 15,-1 5-2-15,-2 1-3 0,0 5-6 0,1 2-2 16,-1 3-2-16,3 3 1 0,3 3 0 15,-1 1 0-15,7 3 0 0,0 1 1 16,5 0 2-16,4 0-4 0,5-3-1 0,3 0-3 16,6-3-7-16,5-3-11 0,4-4-51 15,6-5-122-15,1-4-185 0,0-6-98 0,2-6-46 16,-1-1-16-16,-1-6 33 0,-1-1 115 15</inkml:trace>
          <inkml:trace contextRef="#ctx0" brushRef="#br0" timeOffset="990.0565">2445-719 107 0,'-1'-4'441'0,"-2"2"54"0,0-3 36 16,0 0 20-16,2-4-185 0,0 2-146 16,2-5-89-16,2 0-52 0,1-3-32 0,1 0-22 15,5-1-12-15,1-1-5 0,1 1-5 16,5 0-3-16,1-1 0 0,4 1 0 0,1 1-1 15,-1 2-1-15,1 3 1 0,0 3 0 16,-1 7 1-16,-5 2 0 0,0 6 0 16,-3 3 0-16,-5 6 0 0,0 3-1 15,-4 4 2-15,-1 0-1 0,-2 0-1 0,-1-2 0 16,-1-3-1-16,0 1 2 0,1-4-3 15,1-3 1-15,-1-1 2 0,2 2 0 16,0-4 0-16,2 2 1 0,2-3 2 16,3 3 2-16,2-1 4 0,2 2 4 0,2-2 8 15,-1 1 4-15,2 0 3 0,-2 0 0 16,-1 0 5-16,-3 0 1 0,-2 0-3 0,-2-2 3 15,-1-1 4-15,-5-1 9 0,-2 1 1 16,-6 0 0-16,-6 1-4 0,-6 0-2 16,-6 0-11-16,-5 0-22 0,0-1-37 15,-2-2-38-15,1-2-25 0,2-1-44 0,1-4-122 16,4 0-183-16,1-3-75 0,6 0-25 15,1-1-7-15,10-4 28 0,3-2 110 16</inkml:trace>
          <inkml:trace contextRef="#ctx0" brushRef="#br0" timeOffset="1456.083">3115-989 128 0,'-11'-2'394'0,"1"1"60"16,0-2 46-16,1 3-15 0,1 0-143 15,-1 0-92-15,2 0-73 0,2 0-55 16,-1 0-43-16,2 0-31 0,2 3-17 0,0 0-11 15,1 3-6-15,1 1 13 0,1 3 19 16,3 4 27-16,3 1 45 0,1 4 39 16,2 0 32-16,1 3-1 0,3 1-6 0,1 3-21 15,0 2-39-15,3-1-36 0,0 1-34 16,-2-1-13-16,-1-2-15 0,-2-1-5 15,-2-3-9-15,-6-2-13 0,-3-3-51 16,-6-3-65-16,-6 1-63 0,-4-5-41 0,-4-4-23 16,-2-2-8-16,-2-5 24 0,0-4 31 15,2-5 21-15,1-3 10 0,4-4 8 16,3-3 12-16,3-2 18 0,4-2 38 0,5-2 47 15,3-1 38-15,5-1 29 0,4 1 21 16,5-3 24-16,3 3 6 0,2-2 4 16,3 3 0-16,1 0-9 0,3 0-10 15,4 1-17-15,0 1-11 0,2 0-22 0,-1 2-57 16,-2 1-117-16,-4 3-168 0,-3-1-88 0,-4 2-49 15,-2 1-13-15,-1 4 36 0</inkml:trace>
          <inkml:trace contextRef="#ctx0" brushRef="#br0" timeOffset="2798.16">5476-1396 346 0,'-10'-5'435'0,"-2"2"35"0,-2-1 29 0,0 6-114 15,1 0-134-15,-3 2-87 0,4 2-51 16,0-2-30-16,2 1-27 0,0 2-16 0,4-1-11 16,1-1-9-16,5 1-8 0,3 0-2 15,5 3 3-15,5-2 11 0,5 2 16 0,5 1 15 16,5 0 15-16,3 1 12 0,4 0 10 15,-1 5-3-15,0-3-11 0,-2 2-10 0,-6 2-9 16,-4-1-9-16,-5 2 2 0,-10 2-1 16,-7 3-2-16,-11 0-3 0,-9 3 1 15,-6 1-4-15,-8 0-15 0,-5 2-17 0,-3 0-57 16,-2-3-50-16,1-3-47 0,3-1-99 15,3-5-194-15,3-5-132 0,5-2-28 16,4-8 9-16,6-4 20 0,5-2 82 16</inkml:trace>
        </inkml:traceGroup>
      </inkml:traceGroup>
    </inkml:traceGroup>
  </inkml:traceGroup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5999.51074" units="1/in"/>
          <inkml:channelProperty channel="Y" name="resolution" value="15999.51074" units="1/in"/>
          <inkml:channelProperty channel="F" name="resolution" value="3999.51147" units="1/in"/>
          <inkml:channelProperty channel="T" name="resolution" value="1" units="1/dev"/>
        </inkml:channelProperties>
      </inkml:inkSource>
      <inkml:timestamp xml:id="ts0" timeString="2021-10-05T10:22:46.512"/>
    </inkml:context>
    <inkml:brush xml:id="br0">
      <inkml:brushProperty name="width" value="0.06667" units="cm"/>
      <inkml:brushProperty name="height" value="0.06667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686BF00F-B947-44B9-A4A8-94358B3C06B3}" emma:medium="tactile" emma:mode="ink">
          <msink:context xmlns:msink="http://schemas.microsoft.com/ink/2010/main" type="inkDrawing" rotatedBoundingBox="-28,1423 6957,-496 7383,1053 397,2973" hotPoints="7126,338 3601,2139 -343,2481 3182,680" semanticType="enclosure" shapeName="Ellipse">
            <msink:sourceLink direction="with" ref="{8EAAB412-0A11-4A05-915C-B1CE694C9EFE}"/>
          </msink:context>
        </emma:interpretation>
      </emma:emma>
    </inkml:annotationXML>
    <inkml:trace contextRef="#ctx0" brushRef="#br0">5549 312 45 0,'-18'-12'317'0,"-3"1"44"15,-2 1 37-15,-2 0-7 0,-4 1-95 16,-3 0-59-16,1 1-36 0,-2 0-28 0,-2 2-27 16,0-2-33-16,-3 2-23 0,3 0-24 15,-5 3-20-15,0-1-17 0,-4-2-10 0,-1 6-7 16,-5 0-10-16,-4 0-3 0,-2 6-3 15,-7-2 0-15,-6 3-3 0,-5 1 4 16,-5 2 1-16,-3 3 5 0,-2 0 1 0,0 0 0 16,2 2 2-16,-1 0-3 0,1 0-2 0,-2 4-3 15,0 0-2-15,-3 1 3 0,-1-1-4 16,0 3-1-16,2-1 1 0,-2 1 6 0,2 2 3 15,0 2-2-15,-2 0 7 0,1 0 1 16,-1 2-1-16,3-1-2 0,-2-1-3 16,2 3-1-16,-3-1-3 0,0-1-2 0,-2 1 2 15,1-1-1-15,1 0-1 0,1 0 2 16,3-1 2-16,3 0 0 0,0 0-2 15,1 2-3-15,1 1 2 0,-1 1-3 16,-1 1-1-16,0 1 2 0,-2-3 0 0,2 3 2 16,0-3 1-16,1 1 1 0,3 1-1 15,3-1-1-15,2-1 3 0,5 0-2 0,4-1 1 16,5-1 2-16,4 0 0 0,3 0 2 15,3 1-4-15,3-1 0 0,2 2 1 16,5 1-4-16,1 1 1 0,1 1 0 0,2 3 1 16,1-2-1-16,1 5-3 0,2 0 2 15,-1 1-4-15,1 0 1 0,3-1 1 16,0-1 0-16,1 2 4 0,-1-2-2 0,2 1 2 15,-1-2 0-15,0-1 0 0,1-2 0 16,2 1-1-16,1 0 2 0,1-3 2 16,2-1-1-16,4 2-1 0,1-3 2 15,4-1 0-15,3 0 0 0,5-1-3 0,3 0 1 16,5-1 2-16,5 0-2 0,5-1 0 15,5 1 1-15,6-1 3 0,3-3-1 16,3 1-1-16,2-1 2 0,3-2-3 16,4-2-1-16,3 1-2 0,3-1 1 0,3-4-1 15,3 0-2-15,3-2 3 0,5-1 0 16,6-5-1-16,5 0 0 0,6-2 0 15,9-7 1-15,4 0-4 0,3-5 1 0,4-4-5 16,2-4 0-16,2-3 6 0,3-4 3 16,4-3 2-16,4-3 1 0,6-2 5 0,2-2-1 15,2 0-6-15,-1-1-4 0,-2 1 2 16,1-1-3-16,0 0 1 0,-2 0 0 15,-2-2-2-15,-4 1 1 0,0-1-3 16,-4 3 1-16,-4-1 0 0,-3 1 1 0,-4 2 2 16,-5 1 2-16,-5 1 0 0,-2 1 5 15,-6 1 1-15,-1 1 0 0,-5-1-1 16,1 1 1-16,-2 0 1 0,0-1-5 0,-1 3 0 15,0-3-1-15,-1 3-1 0,-2-3 1 16,-1 3-3-16,-1-3 2 0,1 0 0 16,0-1 1-16,-2 0 1 0,2 1 1 0,-3 0 0 15,-1 1-1-15,-2 1-2 0,-4 0 0 16,0 2 0-16,-3-3-1 0,1 4 1 15,-4-1 1-15,0-1 0 0,-2 3 0 16,1-2-2-16,-1-1 1 0,0 0-2 0,-2 0-4 16,-1 0 2-16,-1 2 0 0,-3-2 1 15,0 2 0-15,-3 0 3 0,-1 1 0 16,-1 1 0-16,-1-1 2 0,-1 1 0 0,-2 0 1 15,0 1-1-15,-2 2 1 0,2-2-1 16,-2 1 2-16,1-3 0 0,-1 3 2 16,2-2-2-16,-1 0 1 0,0 0-4 0,2-1-1 15,0 0-1-15,0 1 1 0,-1-1-2 16,3-2 2-16,-1 1 0 0,-2 0 0 0,1 0 0 15,-1 1 0-15,-1-1 0 16,-2 3-1-16,-1-3-1 0,-3 2 1 0,-2 1 1 16,-3 0 0-16,-2 2-1 0,-3-1 1 15,-3 1-2-15,-3-2 4 0,-2 0 3 0,-3-2 2 16,-5-1 1-16,-2-1 3 0,-4-2 1 0,-4-1-2 15,-7-2-6-15,-6-4-2 0,-8-1-3 16,-9-2-4-16,-9-1 3 0,-11 1-2 16,-9 2-1-16,-14 3 3 0,-15 3-2 0,-18 5-3 15,-23 5-13-15,-19 7-21 0,-16 9-55 16,-15 6-145-16,-20 8-155 0,-21 10-79 0,-15 9-33 15,-23 9-2-15,-6 8 43 0</inkml:trace>
  </inkml:traceGroup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5999.51074" units="1/in"/>
          <inkml:channelProperty channel="Y" name="resolution" value="15999.51074" units="1/in"/>
          <inkml:channelProperty channel="F" name="resolution" value="3999.51147" units="1/in"/>
          <inkml:channelProperty channel="T" name="resolution" value="1" units="1/dev"/>
        </inkml:channelProperties>
      </inkml:inkSource>
      <inkml:timestamp xml:id="ts0" timeString="2021-10-05T10:23:07.320"/>
    </inkml:context>
    <inkml:brush xml:id="br0">
      <inkml:brushProperty name="width" value="0.06667" units="cm"/>
      <inkml:brushProperty name="height" value="0.06667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F2BA7DF1-201A-40AA-9105-6736B549B4A3}" emma:medium="tactile" emma:mode="ink">
          <msink:context xmlns:msink="http://schemas.microsoft.com/ink/2010/main" type="inkDrawing" rotatedBoundingBox="23368,-170 29767,-485 29858,1375 23460,1690" hotPoints="29623,581 26205,1615 22699,939 26117,-94" semanticType="enclosure" shapeName="Ellipse">
            <msink:sourceLink direction="with" ref="{2350BAA9-BF92-4058-A50A-A64B0ADC1AEC}"/>
            <msink:sourceLink direction="with" ref="{12E173FD-7485-4BF8-BA26-50BAC1DBB23F}"/>
          </msink:context>
        </emma:interpretation>
      </emma:emma>
    </inkml:annotationXML>
    <inkml:trace contextRef="#ctx0" brushRef="#br0">5626 531 85 0,'-27'-18'345'0,"-2"1"45"0,0-2 36 16,-1 0-27-16,-2 1-105 0,0-2-75 15,-3 0-45-15,-2 0-31 0,-3 0-27 16,-2 2-20-16,0-2-18 0,-2 3-19 0,0 1-18 15,-2 1-15-15,-2 1-7 0,-1 2-9 0,-2 0-5 16,-1 0-5-16,-1 1 4 0,1 1 3 16,-3 0 3-16,-1 0 1 0,-2 2 0 15,-3-2 1-15,0 3-2 0,0-2-2 0,-1 2-6 16,0 1-2-16,-1 0 0 0,0-1-1 15,-3 2-1-15,0 1 2 0,-2 0 2 0,2 2 1 16,2 0-3-16,-1-1 0 0,0 2-2 16,-1-1-2-16,-1 2 1 0,-2 0-1 15,1 0 4-15,0 0-1 0,-1 2 1 0,1-1-2 16,-4 2 0-16,-1 1 0 0,-1-2-2 15,-2 2 0-15,1 0 1 0,0 0 1 0,3 0 2 16,0 1 3-16,2 0 0 0,0 0 3 16,2 1-1-16,1 0 2 0,0 0-2 0,1 1-5 15,2 2 0-15,1-1-1 0,3 2 0 16,-2 1 0-16,0 2 1 0,-1 0 2 0,-1-1 0 15,2 2-2-15,1 1 0 0,1-1 0 16,3 4-1-16,0-1-1 0,4 3 1 0,-1-1 0 16,2 1 1-16,1 2-1 0,1-1-1 15,2-1 2-15,2 1 0 0,1 0 1 0,3 2-1 16,-1-3-1-16,1 3-1 0,0-1 2 15,1 1 0-15,3 1-1 0,-2-1 0 0,3 0-1 16,-3 2 2-16,1-2-2 0,-1 3 1 16,0-2 1-16,1 3 3 0,-1-3 4 15,0 1 0-15,3 1-1 0,-2-2 0 16,2 1-3-16,1 0 0 0,2 0-5 0,0 0 2 15,-1 1-1-15,4-1-1 0,-1 1 3 16,3 1-3-16,2-2 2 0,2 1-2 16,1 2 0-16,2-1 1 0,3 2 0 0,3-1 4 15,0-1-1-15,3 1 2 0,2 0-1 16,1 1 2-16,3-2-3 0,2 1-2 15,3-1 0-15,4-1-4 0,3 0 2 0,5-1-1 16,4 1-1-16,6 2 1 0,5-1 0 16,8 1 1-16,4 1 0 0,6-2 1 15,8 1-1-15,4 0 1 0,8-1 0 16,6 1 0-16,4-5-2 0,4 1-1 0,2-3-2 15,5-1 1-15,1-6 4 0,1 0 4 16,4-4 0-16,3-1 1 0,4-5 4 0,5 0-1 16,3-1-5-16,-1 0-2 0,1-3 0 15,-1 0 0-15,1 0-5 0,0 0 2 16,0-3 1-16,-2 0 2 0,0 1 0 0,-2-2 2 15,-1-1-1-15,-2 2 0 0,-2 0 0 16,-4-1 1-16,-3 2-2 0,-5-2 0 16,-3 2 0-16,-5-1-2 0,-3-1 5 0,-3 1 0 15,0-1 0-15,0 0 3 0,1-1 4 16,1 0 2-16,3-3-3 0,2 2-2 15,0 0 1-15,1-1-1 0,3-1 0 0,-1 0-5 16,1 4 1-16,0-2-1 0,-2-1 0 16,-2 4 1-16,-2-3-1 0,-2 3 0 15,-1 0 0-15,-2-1 1 0,-3 1 2 0,-2-1-3 16,-6 0 0-16,-4 0 0 0,-1 0 1 15,-4-2-1-15,0-1-3 0,-2 0 5 16,-1-2-2-16,0-1-2 0,-2 0 1 16,0-4 0-16,-1 0-1 0,0 1-2 0,2-2-1 15,1 0 3-15,1-1-3 0,0 1 3 16,0 0 3-16,-1-2 1 0,-1 3 0 0,1 1-2 15,0-2 3-15,2 0-3 0,1-1 1 16,4 0-3-16,1-1 0 0,0-3 1 16,0 1 1-16,-3-1-1 0,-3-4-1 15,-2-2 0-15,-3-4 4 0,-4-4 10 0,-3-3 19 16,-5-5 28-16,-5-3 48 0,-5-6 63 15,-7-4 65-15,-4-5 53 0,-9-2 38 16,-8-3 13-16,-7 4-21 0,-9-3-49 0,-11 4-61 16,-9 0-59-16,-11 2-53 0,-15 0-46 15,-12 0-26-15,-12 1-13 0,-15 5-24 0,-14 1-75 16,-15 3-158-16,-17 0-117 0,-13 2-95 15,-16 5-242-15,-13 2-150 0,-10 4-18 0,-11 6 111 16,0 1 94-16,3 7 82 0</inkml:trace>
  </inkml:traceGroup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5999.51074" units="1/in"/>
          <inkml:channelProperty channel="Y" name="resolution" value="15999.51074" units="1/in"/>
          <inkml:channelProperty channel="F" name="resolution" value="3999.51147" units="1/in"/>
          <inkml:channelProperty channel="T" name="resolution" value="1" units="1/dev"/>
        </inkml:channelProperties>
      </inkml:inkSource>
      <inkml:timestamp xml:id="ts0" timeString="2021-10-05T10:23:16.556"/>
    </inkml:context>
    <inkml:brush xml:id="br0">
      <inkml:brushProperty name="width" value="0.06667" units="cm"/>
      <inkml:brushProperty name="height" value="0.06667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E17CD952-0B3F-40B5-865F-4FF2DB04C88C}" emma:medium="tactile" emma:mode="ink">
          <msink:context xmlns:msink="http://schemas.microsoft.com/ink/2010/main" type="writingRegion" rotatedBoundingBox="29179,-1530 33212,12589 23811,15274 19779,1153"/>
        </emma:interpretation>
      </emma:emma>
    </inkml:annotationXML>
    <inkml:traceGroup>
      <inkml:annotationXML>
        <emma:emma xmlns:emma="http://www.w3.org/2003/04/emma" version="1.0">
          <emma:interpretation id="{9A5B17BD-EAF3-4FFE-A387-CC031883DE22}" emma:medium="tactile" emma:mode="ink">
            <msink:context xmlns:msink="http://schemas.microsoft.com/ink/2010/main" type="paragraph" rotatedBoundingBox="21460,853 29694,-171 29800,674 21565,169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4F80865-E143-4910-B032-DAA10097CD7A}" emma:medium="tactile" emma:mode="ink">
              <msink:context xmlns:msink="http://schemas.microsoft.com/ink/2010/main" type="line" rotatedBoundingBox="21460,853 29694,-171 29800,674 21565,1699"/>
            </emma:interpretation>
          </emma:emma>
        </inkml:annotationXML>
        <inkml:traceGroup>
          <inkml:annotationXML>
            <emma:emma xmlns:emma="http://www.w3.org/2003/04/emma" version="1.0">
              <emma:interpretation id="{6C230958-9913-4D41-B0A4-77F5CB2B5CA0}" emma:medium="tactile" emma:mode="ink">
                <msink:context xmlns:msink="http://schemas.microsoft.com/ink/2010/main" type="inkWord" rotatedBoundingBox="21516,1308 22076,1238 22125,1627 21565,1697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1150 519 203 0,'-5'-2'331'0,"1"0"39"16,0-2-2-16,-2 2-33 0,2 0-57 0,1-1-42 15,1 2-29-15,-1 0-26 0,1-2-22 16,1 2-16-16,0 0 0 0,-1-1 26 16,2 0 22-16,2-2 16 0,-1-1 10 0,2 1 2 15,2-4-14-15,1 0-29 0,2 0-14 16,0 0-5-16,5 1-5 0,-1-2-12 15,3 5-7-15,2 1-1 0,2 1-7 16,3 4-9-16,1 0-2 0,4 3-2 0,0 4-7 16,3 2-19-16,2 3-17 0,0-2-16 15,-1 3-12-15,1 1-12 0,-1 2-10 16,-2 0-5-16,0 3-5 0,-3-4-1 0,-1 4-4 15,-2-1-6-15,-3 0-30 0,-4-1-73 16,-2 0-141-16,-4-3-135 0,-2 0-127 16,-7-3-190-16,-2 0-153 0,-6-4-27 0,-4-2 89 15,-1-3 107-15,-4-1 114 0</inkml:trace>
          <inkml:trace contextRef="#ctx0" brushRef="#br0" timeOffset="164.0094">1331 733 399 0,'-10'-2'492'0,"3"2"36"0,2-1 18 0,2 1-93 15,3-3-191-15,5 2-117 0,5-2-65 16,5-2-34-16,6-1-20 0,6-1-16 0,6 0-15 16,4-3-64-16,-1 1-164 0,0-1-161 15,0 0-83-15,-6 4-41 0,-1 0-17 16,-4 2 48-16</inkml:trace>
        </inkml:traceGroup>
        <inkml:traceGroup>
          <inkml:annotationXML>
            <emma:emma xmlns:emma="http://www.w3.org/2003/04/emma" version="1.0">
              <emma:interpretation id="{2350BAA9-BF92-4058-A50A-A64B0ADC1AEC}" emma:medium="tactile" emma:mode="ink">
                <msink:context xmlns:msink="http://schemas.microsoft.com/ink/2010/main" type="inkWord" rotatedBoundingBox="23764,566 28096,27 28202,873 23870,1412">
                  <msink:destinationLink direction="with" ref="{F2BA7DF1-201A-40AA-9105-6736B549B4A3}"/>
                </msink:context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-13681.7825">3431-71 126 0,'-13'-13'441'0,"4"-3"49"0,-1 3 35 0,2-1 16 16,1 2-199-16,1 0-139 0,2 2-84 15,1 3-49-15,2 0-30 0,1-1-20 16,3 4-19-16,2 1-41 0,4-1-74 15,2 3-138-15,1 0-147 0,2-2-77 0,1 0-30 16,1 0 13-16,2-1 62 0</inkml:trace>
          <inkml:trace contextRef="#ctx0" brushRef="#br0" timeOffset="-13413.7672">3850-361 220 0,'4'-3'463'16,"-1"1"43"-16,-2 1 25 0,2 1-17 0,0 1-203 15,1 3-119-15,1 3-44 0,4 4 1 16,2 5 65-16,4 3 57 0,1 6 43 16,2 4 19-16,1 4-12 0,1 2-30 15,-1 4-80-15,0 2-67 0,0 4-50 0,-1 1-36 16,1 0-21-16,-1-1-13 0,-1-4-10 15,-2 1-5-15,1-7-7 0,0-2-19 16,-3-4-111-16,-2-4-119 0,0-4-78 0,-2-7-126 16,-2-4-239-16,-5-7-114 0,-2-3 41 15,-2-3 82-15,-5-6 59 0,-4-4 116 16</inkml:trace>
          <inkml:trace contextRef="#ctx0" brushRef="#br0" timeOffset="-13855.7925">3585 18 369 0,'-5'-2'484'0,"0"-1"37"0,1 0 20 16,0 3-84-16,-2 3-194 0,2 0-112 16,0 7-50-16,-2 6-11 0,4 3 9 15,-2 7 19-15,2-1 13 0,2 5 5 0,3 1-13 16,1 2-18-16,3-1-26 0,3 2-25 15,1-1-21-15,0-2-12 0,0-3-6 16,1 0-4-16,-1-3-4 0,0-3-5 0,0-1-14 16,-1-3-33-16,-1-3-47 0,-1-3-37 15,-1-6-34-15,-3-3-114 0,-1-4-197 16,-4-5-76-16,-3-5-16 0,-5-5 4 15,-2-7 17-15,-1-3 107 0</inkml:trace>
          <inkml:trace contextRef="#ctx0" brushRef="#br0" timeOffset="-13219.756">4005 55 364 0,'-5'-1'469'0,"1"-4"41"16,1 0 22-16,2 0-94 0,2 2-174 16,2-3-107-16,4 2-64 0,2-3-40 15,5 1-23-15,4-1-16 0,4 0-7 0,4-2-30 16,3 2-84-16,0-3-154 0,1-1-141 15,0 0-73-15,1 2-41 0,0-1 3 16,2-1 69-16</inkml:trace>
          <inkml:trace contextRef="#ctx0" brushRef="#br0" timeOffset="-12573.7191">4503-63 310 0,'-3'8'367'0,"3"0"44"0,0-2 26 15,0 0-79-15,3 0-81 0,0 0-49 0,2-4-32 16,2 1-29-16,3-2-37 0,2-1-30 15,3-2-20-15,3-2-12 0,3-2-10 16,0-3-13-16,2 0-15 0,-1-2-9 0,-1 1-7 16,-4-2 0-16,-1-1 7 0,-4 0 14 15,-2 2 19-15,-6 0 33 0,-2 1 24 16,-3 0 9-16,-3 3 19 0,-2 1 24 15,-2 0 4-15,-1 2-17 0,-2 4-17 0,-3 0-10 16,0 3-26-16,-2 4-33 0,-1 0-20 16,-1 4-12-16,-1 3-8 0,1 1-2 15,2 1-5-15,-2 2-2 0,3-1-2 0,2 1-4 16,1 1-3-16,2 0 0 0,3 1 3 15,2 0-2-15,2 1 1 0,4 0 1 16,2-2 0-16,4 1-2 0,3-2-5 0,2-1-6 16,3-2-21-16,2-2-21 0,2-3-32 15,2-2-21-15,-1-3-9 0,2-5-3 16,0-5 13-16,0-3 19 0,-1-2 28 15,1-4 23-15,-2-3 18 0,1-3 21 0,0 0 25 16,-1-2 39-16,1-2 37 0,1 1 30 16,1-1 20-16,2-1 7 0,1 2-5 15,0 0-26-15,-1 3-27 0,0 2-28 0,-2 4-24 16,-1 2-19-16,-1 2-16 0,-2 4-9 15,0 3-6-15,-2 3-3 0,-2 2-2 16,-1 0 2-16,-2 3 0 0,1 4 1 0,-2 2 0 16,-2 3 0-16,-1 1 2 0,2 4 0 15,-3 0-2-15,1-2 1 0,-4 1 0 16,0 1-4-16,-2-2-2 0,-1 0 0 15,-1-3 0-15,-1-4 2 0,-1-3-3 0,0-6 5 16,-1-3 1-16,-3-6 0 0,4-2-1 16,-2-3-4-16,1-3 1 0,1-1-3 15,1-2-2-15,2 0 0 0,2 1-8 0,0 1-16 16,1-1-86-16,2 2-120 0,0 0-104 15,4 1-63-15,2 3-48 0,1-1-76 0,2 2-60 16,0 3-38-16,4 1 22 0,2 0 19 16,4 4 30-16,1-1 80 0</inkml:trace>
          <inkml:trace contextRef="#ctx0" brushRef="#br0" timeOffset="-11889.68">5825-212 145 0,'0'-4'452'15,"0"4"54"-15,0-4 36 0,0 0 4 0,-2-1-136 16,1 1-108-16,1 1-42 0,-1-1 2 16,-1 0 14-16,1 0 5 0,-1 1-9 15,1-1-30-15,1 2-37 0,-3-1-40 16,2 2-32-16,0-1-17 0,-2 1-11 0,0 1-4 15,0 0-4-15,1 0-12 0,-3 0-10 16,-1 0-19-16,-3 0-17 0,0 3-14 0,-4-2-10 16,-2 4-7-16,0 0-5 0,0 0-3 15,-3 2 0-15,2 2-1 0,-2 1-1 16,0 1 0-16,1 3 2 0,2-2 0 15,0 3 0-15,0 1 1 0,3 0 0 16,1 2 1-16,1 1 0 0,3 1-1 0,0 0-1 16,3 0 1-16,1-1 1 0,2-1-3 15,2-1 0-15,2-1-3 0,3-4 0 16,2-1 0-16,3-5-4 0,4-3-1 0,3-3-4 15,5-5-3-15,1-4-8 0,2-3-4 16,-2-2-3-16,0-1 2 0,-4-1 3 0,-3 4 9 16,-2-1 6-16,-5 3 4 0,-1 1 4 15,-3 2 0-15,-1 3 2 0,-1 0-2 16,-1 2-3-16,0 1-1 0,-2 1 6 15,3 1-2-15,1 0-1 0,0 2 1 0,1-1 5 16,2-1 5-16,3 1-6 0,4-4 4 16,1-1 0-16,8-4-1 0,1-5-6 15,2-1-12-15,3-7-17 0,1-2-14 16,-4-1-10-16,-1-3-4 0,-4-1 2 0,-3-3 13 15,-3 0 14-15,-4-5 15 0,-2 0 12 0,-4 0 3 16,0-1-1-16,-2 4 2 0,-1 3 6 16,-2 4 9-16,1 4 11 0,-2 5 9 15,0 1 7-15,0 6-3 0,0 1-4 0,0 6-10 16,2 2 0-16,2 5 9 0,1 5 12 15,0 7 13-15,2 2 10 0,3 7 6 0,-1 2-11 16,2 2-10-16,0 1-18 0,2 4-12 16,-2 0-9-16,1 2-3 0,-2 1-7 15,-1 0-15-15,0-2-46 0,-3 0-104 0,0-7-136 16,-2-3-93-16,-1-6-98 0,-3-6-234 15,-2-7-106-15,-2-3 24 0,-3-5 89 16,-1-6 70-16,0-2 85 0</inkml:trace>
          <inkml:trace contextRef="#ctx0" brushRef="#br0" timeOffset="-11669.6674">6207-204 15 0,'0'-8'420'15,"3"1"66"-15,0 0 37 0,2 0 25 0,3 1-119 16,3 1-125-16,4-1-75 0,2 1-21 16,6 3 10-16,2-1 24 0,5 2 14 15,2 1-1-15,2 1-6 0,2 2-19 0,1 3-31 16,-1 0-34-16,1 1-32 0,-1 5-32 15,-5 0-27-15,0 2-22 0,-4 1-16 0,-5 1-10 16,-4 2-7-16,-3-2-14 0,-2 1-26 16,-7 1-60-16,0-2-93 0,-5 0-95 15,-1-3-67-15,-1-3-47 0,-2-2-91 16,-1-4-120-16,-1-6-50 0,-1-2 18 0,2-6 26 15,1-3 31-15,3-3 105 0</inkml:trace>
          <inkml:trace contextRef="#ctx0" brushRef="#br0" timeOffset="-11507.6582">6713-379 107 0,'-8'-14'441'0,"0"2"53"0,-1 1 31 15,1 1 18-15,0 2-180 0,1-2-148 16,0 4-82-16,0 0-51 0,3 1-30 0,0 2-16 16,1 0-11-16,2 0-14 0,-1 1-11 15,4 2-7-15,1 0-10 0,2 0-52 16,2 1-107-16,0 0-153 0,1 2-115 0,2-2-55 15,1 3-24-15,1 0 32 0,2 0 97 16</inkml:trace>
          <inkml:trace contextRef="#ctx0" brushRef="#br0" timeOffset="-10908.6239">6870-350 218 0,'7'15'394'0,"-2"2"58"15,2-3 44-15,0 3-72 0,1 1-91 16,2 0-51-16,-1-1-29 0,2 1 41 16,2-1 39-16,-1-1 31 0,1 0 19 15,2 0 4-15,-2-4-32 0,3-1-87 0,0-2-80 16,1-2-54-16,0-2-43 0,1-4-32 15,0-2-22-15,0-2-13 0,0-3-7 16,-2-2-8-16,-2-3-3 0,-3-2-2 0,-1-2 0 16,-5 1-4-16,-2-1 0 0,-3 2 0 15,-3 0 0-15,-1 2-1 0,-3 1-1 16,-1 1 0-16,-1 2 0 0,-1 1 0 0,-1 2-1 15,1 2-1-15,1-1-21 0,-1 3-47 16,3 0-89-16,0 0-111 0,3 0-86 16,1 0-53-16,2-1-18 0,4-1-10 15,1 0-3-15,3-2 14 0,2-1 24 0,4 0 30 16,0 0 50-16,3-1 101 0,-1-2 135 15,1 4 132-15,-1-2 91 0,-1 3 57 16,-1 2 20-16,-1 1-10 0,0 1-19 0,1 4-21 16,0 0-17-16,1 1-20 0,1 4-20 15,-1 0-17-15,0 1-10 0,0 2 1 16,-2-2 10-16,-1 0 16 0,0 0 7 0,-4 1-4 15,0-5-3-15,-2 2-13 0,-2-3-17 16,1-1-19-16,-3 0-18 0,1-3-5 16,-1 1-7-16,-2-2-3 0,-1-1-5 15,0-2-13-15,-5-1-21 0,-1-2-18 0,-1-1-9 16,0-5-10-16,0 0-2 0,1-2 5 15,3-2 23-15,-1 2 23 0,2-3 29 16,4 2 36-16,0 4 52 0,4-3 52 0,3 3 37 16,4-2 28-16,7 6 19 0,5-2 10 15,6 4-16-15,3 3-19 0,2 3-20 16,2 5-23-16,-2 1-32 0,-1 5-34 0,-1 0-33 15,-3 4-29-15,-4 0-19 0,-3 0-18 16,-3 1-26-16,-4 1-51 0,-4 1-156 0,-4-3-161 16,-6 1-264-16,-5-1-225 15,-4-6-102-15,-3-3-19 0,-3-6 118 0,-1-4 144 16,0-3 252-16</inkml:trace>
        </inkml:traceGroup>
        <inkml:traceGroup>
          <inkml:annotationXML>
            <emma:emma xmlns:emma="http://www.w3.org/2003/04/emma" version="1.0">
              <emma:interpretation id="{12E173FD-7485-4BF8-BA26-50BAC1DBB23F}" emma:medium="tactile" emma:mode="ink">
                <msink:context xmlns:msink="http://schemas.microsoft.com/ink/2010/main" type="inkWord" rotatedBoundingBox="28536,322 29737,172 29798,664 28597,813">
                  <msink:destinationLink direction="with" ref="{F2BA7DF1-201A-40AA-9105-6736B549B4A3}"/>
                </msink:context>
              </emma:interpretation>
              <emma:one-of disjunction-type="recognition" id="oneOf2">
                <emma:interpretation id="interp2" emma:lang="" emma:confidence="0">
                  <emma:literal>china</emma:literal>
                </emma:interpretation>
                <emma:interpretation id="interp3" emma:lang="" emma:confidence="0">
                  <emma:literal>chin</emma:literal>
                </emma:interpretation>
                <emma:interpretation id="interp4" emma:lang="" emma:confidence="0">
                  <emma:literal>chink</emma:literal>
                </emma:interpretation>
                <emma:interpretation id="interp5" emma:lang="" emma:confidence="0">
                  <emma:literal>dint</emma:literal>
                </emma:interpretation>
                <emma:interpretation id="interp6" emma:lang="" emma:confidence="0">
                  <emma:literal>stink</emma:literal>
                </emma:interpretation>
              </emma:one-of>
            </emma:emma>
          </inkml:annotationXML>
          <inkml:trace contextRef="#ctx0" brushRef="#br0" timeOffset="-10477.5992">8134-479 79 0,'8'-13'424'0,"1"2"50"0,0 1 33 15,0 1 25-15,2-1-163 0,3 2-132 16,0 0-61-16,1 2-13 0,2 0 5 0,0 2 12 15,3 1 11-15,-1 0 5 0,2 3-12 0,-2 0-32 16,1 0-33-16,1 4-35 0,-2 2-26 16,-2 2-23-16,-2 4-14 0,-3 1-5 15,-3 5-1-15,-3 4 1 0,-3 5 0 16,-3 8 3-16,-3 4-2 0,1 3 1 0,-2 1-1 15,-1-5 5-15,4-3 39 0,1-5 56 16,4-5 78-16,4-3 52 0,5-6 31 0,7-3 10 16,9-5-36-16,7-6-52 0,9-2-76 15,9-4-57-15,8-3-52 0,5-2-61 16,6 0-97-16,3-1-164 0,-2-4-129 0,-2 4-130 15,-5-3-205-15,-6 1-121 0,-8 0 3 16,-6-2 112-16,-4 1 101 0,-8-2 117 16</inkml:trace>
        </inkml:traceGroup>
      </inkml:traceGroup>
    </inkml:traceGroup>
    <inkml:traceGroup>
      <inkml:annotationXML>
        <emma:emma xmlns:emma="http://www.w3.org/2003/04/emma" version="1.0">
          <emma:interpretation id="{8F0A3126-FE85-405B-A5A6-8725BC87D8EA}" emma:medium="tactile" emma:mode="ink">
            <msink:context xmlns:msink="http://schemas.microsoft.com/ink/2010/main" type="paragraph" rotatedBoundingBox="21509,659 25541,14779 23811,15274 19779,115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C0C6B4D-B3CC-40FA-A380-8E21C8FD7377}" emma:medium="tactile" emma:mode="ink">
              <msink:context xmlns:msink="http://schemas.microsoft.com/ink/2010/main" type="inkBullet" rotatedBoundingBox="21440,679 21753,1774 20562,2114 20250,1019"/>
            </emma:interpretation>
          </emma:emma>
        </inkml:annotationXML>
        <inkml:trace contextRef="#ctx0" brushRef="#br0" timeOffset="-2510.1435">650 120 389 0,'5'-4'474'0,"1"-3"42"0,-2 4 23 16,0-3-105-16,-1 2-147 0,0 1-77 0,-2 2-21 15,0-1 23-15,-1-1 38 0,-1 0 29 16,0-1 12-16,-2 1-7 0,-1-2-30 0,0 0-52 16,-3-1-53-16,0 0-36 0,0 2-13 15,-1 0-11-15,-2-2-12 0,-1 2-4 16,-1-1-2-16,-3 1-2 0,-3-2-6 15,-1 1-8-15,-5 0-5 0,-1 0-2 0,-3 1-7 16,-3 1-10-16,-3 3-16 0,0 3-7 16,-2 1-3-16,1 5-2 0,1 2-3 0,1 3-1 15,1 3 0-15,-1 4 0 16,4 3 0-16,1 1 1 0,1 1-2 0,4 0-2 15,4 2 1-15,4-1-2 0,2-1 4 16,4-1 1-16,3-1 3 0,3-2 2 0,5 0 0 16,2-3 1-16,0 0 0 0,4-4-2 15,3 0-2-15,3-3 0 0,4 0 1 16,1-4 3-16,3-2-5 0,4 1 0 0,2-4 2 15,2 0-2-15,2-3 1 0,2 0-2 16,2-3 2-16,1 0 2 0,0 0 0 16,-1-1 0-16,-2 1-2 0,1 0 1 0,-4 3-1 15,0 0-2-15,-3 6 0 0,-3 0 1 16,-1 1 3-16,-7 4-2 0,-1 3 5 15,-5 3-1-15,-6 0 0 0,-4 5 3 16,-5 2-2-16,-7 2 0 0,-5 1-5 0,-6 1 1 16,-4-2-1-16,-6 0-3 0,-5-4 1 15,-6 0-9-15,-5-3-17 0,0-5-33 16,-1-4-42-16,0-2-60 0,3-6-101 0,4-2-88 15,5-2-49-15,4-3-24 0,7-4-68 16,1-1-118-16,6-1-40 0,4 1 23 16,3 0 27-16,6 2 36 0,6-2 99 15</inkml:trace>
        <inkml:trace contextRef="#ctx0" brushRef="#br0" timeOffset="-1090.0621">1124 488 385 0,'-1'-5'462'0,"0"0"42"0,-2 1 24 16,3 0-116-16,-2 4-146 0,1-3-89 16,1 3-60-16,0 0-31 0,0-1-20 15,0 1-12-15,0 0-5 0,0 1-9 0,0-1-4 16,0 1-5-16,3 1-3 0,-2-2 2 15,2 3-1-15,0 1-3 0,2 0 5 16,1 1 9-16,-1 1 20 0,2 0 24 16,0 1 43-16,1 3 38 0,2 3 33 0,0 2 17 15,1 0 2-15,-2 3-17 0,4 1-35 16,-2 3-35-16,0-2-35 0,1 3-33 15,-1-1-23-15,1 2-13 0,-1 0-19 0,-1-1-63 16,0-1-120-16,-4-3-96 0,0 3-201 16,-5-2-219-16,-1-3-110 0,-1 1-5 15,-2-2 82-15,0-2 80 0,1-2 187 0</inkml:trace>
      </inkml:traceGroup>
      <inkml:traceGroup>
        <inkml:annotationXML>
          <emma:emma xmlns:emma="http://www.w3.org/2003/04/emma" version="1.0">
            <emma:interpretation id="{BF6DB6DA-146C-423A-9AAD-0EFBAF163FD0}" emma:medium="tactile" emma:mode="ink">
              <msink:context xmlns:msink="http://schemas.microsoft.com/ink/2010/main" type="line" rotatedBoundingBox="22354,3618 25541,14779 23811,15274 20624,4112"/>
            </emma:interpretation>
          </emma:emma>
        </inkml:annotationXML>
        <inkml:traceGroup>
          <inkml:annotationXML>
            <emma:emma xmlns:emma="http://www.w3.org/2003/04/emma" version="1.0">
              <emma:interpretation id="{8E1E5FE2-F8CC-452D-AC14-7531FC30A885}" emma:medium="tactile" emma:mode="ink">
                <msink:context xmlns:msink="http://schemas.microsoft.com/ink/2010/main" type="inkWord" rotatedBoundingBox="22042,3707 22209,4292 21130,4601 20963,4016"/>
              </emma:interpretation>
              <emma:one-of disjunction-type="recognition" id="oneOf3">
                <emma:interpretation id="interp7" emma:lang="" emma:confidence="1">
                  <emma:literal/>
                </emma:interpretation>
              </emma:one-of>
            </emma:emma>
          </inkml:annotationXML>
          <inkml:trace contextRef="#ctx0" brushRef="#br0" timeOffset="853.0488">884 3247 224 0,'0'-16'459'0,"-3"-3"45"15,-3 2 27-15,0 1-16 0,-4 0-199 16,0 3-117-16,-1 2-66 0,-1 1-17 0,-2 0-3 16,-1 3 0-16,-1 3-4 0,-4 1-8 15,1 0-7-15,-2 3-27 0,2 3-19 16,-1 0-16-16,-1 3-15 0,3 1-7 15,2 2-8-15,0 1-1 0,4 3-4 0,1-1-2 16,3 2-1-16,4-1 4 0,2 2 0 16,2-1 1-16,6-1 1 0,1 0 6 15,2-1 16-15,5-2 34 0,3-4 56 0,3-2 54 16,2 0 41-16,3-1 28 0,0-2 8 15,2 1-21-15,-1 1-45 0,0 2-46 16,-2 3-35-16,-1-1-26 0,-1 5-12 0,-3 1 1 16,-1 3 2-16,-3 3 2 0,-5 0 1 15,-3 3-5-15,-6 1-4 0,-3 0-12 16,-5 0-11-16,-4-1-11 0,-2 1-4 0,-2-5-15 15,-3-1-37-15,-1-1-97 0,0-5-142 16,0-5-109-16,-1-1-114 0,2-6-209 0,-1-4-133 16,3-4 4-16,2-2 93 0,3-3 84 15,4-1 99-15</inkml:trace>
          <inkml:trace contextRef="#ctx0" brushRef="#br0" timeOffset="1472.084">1228 3266 46 0,'11'3'439'16,"-3"1"58"-16,-3 2 30 0,-1-3 22 16,2 1-95-16,-2 2-75 0,2 0-2 15,-1 2 30-15,2-1 44 0,1 2 48 16,2 2-7-16,-1 0-88 0,1 1-87 0,2 0-77 15,-1-1-67-15,2 1-64 0,-4-2-41 16,2 2-23-16,-1-1-12 0,0 1-9 16,-1 1-6-16,-2-2-5 0,1 1-5 0,-2-2 0 15,-2-1-3-15,-1 0 2 0,0-2 0 16,-1-1 3-16,0-2 6 0,0 0 11 15,-2-4 12-15,0 2 7 0,-1-4 3 16,-2-2 0-16,-2-2-6 0,-3-6-10 0,-2-3-15 16,-1-3-9-16,-1-2-12 0,-2-3-10 15,-1-5-14-15,-2 0-12 0,2-3-8 16,1 0-7-16,3-2 1 0,3 3 4 0,4 2 6 15,3 3 8-15,2 2 6 0,4 3 4 16,4 4 5-16,3 1 4 0,3 2 3 0,3 5 2 16,0 2-2-16,0 2 1 0,0 3-2 15,-2 3-7-15,-2 1-6 0,-2 1-3 16,-2 6 0-16,-2-4 2 0,-2 5 2 15,-1 1 7-15,-2 1 7 0,-2 0 2 0,-1 0 3 16,0 0 4-16,0-5 0 0,2 1 2 16,-1-4 1-16,-1 0 4 0,3-3 5 15,-2 0 7-15,3-2 8 0,0-2 5 16,5 0 5-16,0-2 0 0,5-1-1 0,1-1-5 15,3 1-2-15,3 2-5 0,1 2-4 16,1 4 0-16,0 2-1 0,1 3 0 0,-2 2 1 16,-2 2 0-16,-2 4 5 0,-4 1 2 15,-6 5-1-15,-5-2-3 0,-6 4-3 16,-8 0-9-16,-7 2-19 0,-6 2-37 15,-8-4-63-15,-5 1-202 0,-7-1-154 0,-7-4-225 16,-3-3-217-16,-2-1-91 0,1-4-2 16,1-5 166-16,4 2 135 0,0-2 222 15</inkml:trace>
        </inkml:traceGroup>
        <inkml:traceGroup>
          <inkml:annotationXML>
            <emma:emma xmlns:emma="http://www.w3.org/2003/04/emma" version="1.0">
              <emma:interpretation id="{2C83D7B5-BA97-4A50-8DE1-091D966F385A}" emma:medium="tactile" emma:mode="ink">
                <msink:context xmlns:msink="http://schemas.microsoft.com/ink/2010/main" type="inkWord" rotatedBoundingBox="22345,6392 22571,7182 21657,7442 21432,6653"/>
              </emma:interpretation>
              <emma:one-of disjunction-type="recognition" id="oneOf4">
                <emma:interpretation id="interp8" emma:lang="" emma:confidence="1">
                  <emma:literal/>
                </emma:interpretation>
              </emma:one-of>
            </emma:emma>
          </inkml:annotationXML>
          <inkml:trace contextRef="#ctx0" brushRef="#br0" timeOffset="2204.1261">1372 5920 143 0,'12'-20'463'0,"-2"2"51"15,-3 0 32-15,-2 1 31 0,-5 1-166 0,-1 0-107 16,-3 2-20-16,-4 1 21 0,-3 1 26 16,-3-1 8-16,-3 2-15 0,-2 2-39 15,0 0-57-15,-3 3-65 0,0 2-53 16,0 4-37-16,-3 3-25 0,2 2-17 0,-2 3-12 15,3 4-8-15,1 3-8 0,3 1-1 16,2 5 0-16,3 3-2 0,2 1-2 16,6 2 2-16,2 1 2 0,5-3-2 0,2-2 0 15,4-1 3-15,2-1 2 0,5-5 1 16,3-1 4-16,1-2 5 0,4-3 5 15,2-3 5-15,1 2 3 0,0-3 2 0,2-1 5 16,-2 2-2-16,0 0 2 0,-3 1 2 16,-1 4 4-16,-2 0 5 0,-2 1 2 15,-5 3 3-15,-2 1 2 0,-2 2 1 16,-5 0 0-16,-4 3-8 0,-4-1-7 0,-3 1-11 15,-3-2-7-15,-2 1-6 0,-3-4-8 16,-2-1-8-16,-2-1-23 0,0-4-49 16,-1 1-136-16,1-8-158 0,1 0-99 0,2-2-101 15,1-5-157-15,2-2-126 0,4-3 42 16,0 2 107-16,7-2 71 0,3-3 92 15</inkml:trace>
          <inkml:trace contextRef="#ctx0" brushRef="#br0" timeOffset="2486.1421">1912 5954 242 0,'4'-7'479'0,"-4"-3"42"15,-2 4 26-15,-4 2-1 0,-3 1-207 16,-2 3-115-16,-3 3-48 0,-3 3-4 0,-1 4 18 15,1 1 24-15,-1 4 21 0,3 4 2 16,-1 1-11-16,4 2-22 0,2 4-37 16,4 2-38-16,3 2-43 0,4-1-31 15,5 3-16-15,3-3-12 0,6 0-5 0,3 0-7 16,4-6-2-16,3-1-3 0,3-5-28 15,2-3-88-15,3-4-121 0,1-6-96 16,-1-4-187-16,0-4-195 0,-3-4-81 0,-2 0 32 16,-2-1 88-16,-1 0 80 0,-5-1 178 15</inkml:trace>
        </inkml:traceGroup>
        <inkml:traceGroup>
          <inkml:annotationXML>
            <emma:emma xmlns:emma="http://www.w3.org/2003/04/emma" version="1.0">
              <emma:interpretation id="{1CDEB059-5162-4AD3-971F-F368DAD199FC}" emma:medium="tactile" emma:mode="ink">
                <msink:context xmlns:msink="http://schemas.microsoft.com/ink/2010/main" type="inkWord" rotatedBoundingBox="23166,8827 23415,9700 22310,10016 22060,9142"/>
              </emma:interpretation>
              <emma:one-of disjunction-type="recognition" id="oneOf5">
                <emma:interpretation id="interp9" emma:lang="" emma:confidence="1">
                  <emma:literal/>
                </emma:interpretation>
              </emma:one-of>
            </emma:emma>
          </inkml:annotationXML>
          <inkml:trace contextRef="#ctx0" brushRef="#br0" timeOffset="3535.2022">2370 8562 213 0,'15'-10'506'0,"-2"-1"77"0,-2 1 79 16,1-3 111-16,2 3-143 0,1-2-65 15,3-1-39-15,3 0-31 0,1 0-47 0,4 1-93 16,1 1-94-16,2-1-80 0,0 4-63 15,1-1-45-15,2 2-29 0,-1 5-18 16,1 1-10-16,0 4-6 0,-3 1-3 0,-3 4-2 16,-3 1 0-16,-4 4-2 0,-5 2 1 15,-3 4 0-15,-7 4 1 0,-5 2 1 16,-5 1-2-16,-6 3-1 0,-6 0-2 0,-4 3 0 15,-5-4-3-15,-1 1-7 0,-4-2-16 16,-1-3-30-16,0-3-58 0,2-5-134 0,1-3-155 16,2-7-91-16,2-5-153 15,3-5-171-15,2-6-77 0,3-5 62 0,3-5 118 16,5-3 78-16,5-5 156 0</inkml:trace>
          <inkml:trace contextRef="#ctx0" brushRef="#br0" timeOffset="3664.2096">2608 8463 141 0,'15'-4'454'15,"-1"4"48"-15,-2 4 30 0,-1 6 18 16,0 4-195-16,-1 6-146 0,0 4-81 0,-2 4-42 15,-1 4-26-15,0 0-18 0,1 4-14 16,-1 0-21-16,0-2-25 0,1-3-94 0,0-1-227 16,2-3-118-16,-1-3-66 0,1-3-22 15,-2-4 0-15,1-7 80 0</inkml:trace>
          <inkml:trace contextRef="#ctx0" brushRef="#br0" timeOffset="3181.1819">2018 8347 151 0,'-1'-12'464'15,"-1"0"48"-15,-2 1 34 0,-1-2 29 0,-2 0-170 16,-1 2-83-16,-3-1-22 0,-2 2-5 15,0-2 7-15,-3 4-5 0,0 0-27 0,-1 2-68 16,1 2-62-16,-2 3-44 0,0 2-37 16,0 3-25-16,2 4-20 0,1 0-11 15,2 2-6-15,4 3 0 0,2-1-3 16,3 4 3-16,2-3 1 0,4 3 1 0,3 0-1 15,2 0 1-15,3-3 2 0,3 0 1 16,3-1 0-16,1-2 1 0,4 0 0 0,1-1 0 16,1-2 4-16,4 2 3 0,-1 0 10 15,0-1 13-15,0 2 27 0,0 2 38 16,-3 0 17-16,1 3 14 0,-2 3 1 15,-2 2 0-15,-2 2-13 0,-4 1-29 0,-4-1-14 16,-5-1-14-16,-5 1-6 0,-5 1-10 16,-6-1-10-16,-4 1-8 0,-6-2-8 15,-2-1-8-15,-6-1-8 0,-3-3-23 0,-1-4-44 16,1-2-86-16,-1-3-138 0,3-4-118 15,3 0-65-15,3-6-39 0,5 0-46 16,3-4-89-16,3-2-10 0,4-1 40 0,4 0 26 16,7-2 37-16,5-1 76 0</inkml:trace>
        </inkml:traceGroup>
        <inkml:traceGroup>
          <inkml:annotationXML>
            <emma:emma xmlns:emma="http://www.w3.org/2003/04/emma" version="1.0">
              <emma:interpretation id="{C1F3530F-EEE2-4998-AE8B-DE631911E313}" emma:medium="tactile" emma:mode="ink">
                <msink:context xmlns:msink="http://schemas.microsoft.com/ink/2010/main" type="inkWord" rotatedBoundingBox="24263,11108 24571,12186 23274,12556 22966,11478">
                  <msink:destinationLink direction="with" ref="{D50348F8-79E8-4626-8054-03B68DB86277}"/>
                </msink:context>
              </emma:interpretation>
              <emma:one-of disjunction-type="recognition" id="oneOf6">
                <emma:interpretation id="interp10" emma:lang="" emma:confidence="1">
                  <emma:literal/>
                </emma:interpretation>
              </emma:one-of>
            </emma:emma>
          </inkml:annotationXML>
          <inkml:trace contextRef="#ctx0" brushRef="#br0" timeOffset="4735.2707">3495 11060 281 0,'-1'-17'472'0,"2"0"39"0,2-1 21 16,1 1-34-16,3-1-213 0,3-1-125 16,3 1-64-16,4-1-37 0,2 1-20 15,3-2-12-15,3 1-10 0,1 0-8 0,0 2-10 16,0-1-7-16,-1 5-15 0,0-1-45 15,-5 2-88-15,-5 5-132 0,-4 4-130 16,-5 1-64-16,-3 4-24 0,-5 4 25 0,-2 5 75 16</inkml:trace>
          <inkml:trace contextRef="#ctx0" brushRef="#br0" timeOffset="4558.2608">3363 10954 330 0,'13'7'474'0,"-1"1"41"0,-1 6 28 16,1 5-52-16,2 3-163 0,0 4-63 15,2-3-2-15,2 5 14 0,1 0 16 0,2 2-6 16,0 0-23-16,1 0-47 0,-3-2-66 16,0 0-49-16,-1-3-67 0,-3-3-82 15,-2-1-111-15,-2-5-83 0,-2-5-74 0,-3-4-165 16,-2-4-172-16,-1-5-43 0,-6-1 39 15,1-7 45-15,-3-4 57 0,-3-4 149 16</inkml:trace>
          <inkml:trace contextRef="#ctx0" brushRef="#br0" timeOffset="4904.2805">3714 11022 243 0,'1'22'443'0,"2"0"51"0,0-5 30 0,1 3-42 16,1-2-160-16,2 0-94 0,1-2-52 15,-1-2-29-15,3-1-13 0,0-1-13 0,-1-5-16 16,2-1-24-16,0 1-28 0,0-4-49 15,0-3-53-15,2-6-37 0,-1 0-65 16,0-1-121-16,-1-2-154 0,-2-1-89 0,-4 3-24 16,-4 5-5-16,-1 2 40 0,-2 2 110 15</inkml:trace>
          <inkml:trace contextRef="#ctx0" brushRef="#br0" timeOffset="5032.2877">3850 11217 157 0,'-12'17'421'0,"-1"2"64"15,1-3 36-15,-1 0 17 0,4 1-150 0,1 1-129 16,2-3-67-16,2 0-22 0,3-2-7 16,5-1-6-16,3-3-15 0,5 1-17 15,4-6-22-15,5-1-48 0,2-4-78 16,8-5-77-16,3-4-111 0,5-3-220 0,2-5-144 15,-1-4-60-15,-2 1 13 0,-1 1 34 16,-4 1 87-16</inkml:trace>
          <inkml:trace contextRef="#ctx0" brushRef="#br0" timeOffset="4335.2478">3066 10699 393 0,'4'-22'489'0,"-2"-1"37"16,-4 2 27-16,-1 1-69 0,-2 3-143 16,-3-1-68-16,-3 3-12 0,-2 0 6 15,-2 2-4-15,-1 3-8 0,-2 3-37 0,-3 1-40 16,-1 2-39-16,0 4-38 0,-3 4-19 15,1 3-22-15,-2 3-15 0,-3 4-13 16,-2 4-5-16,1 1-2 0,0 4-3 0,1 2-2 16,4 1-7-16,3 0 0 0,6 0-7 15,3 2-2-15,8-2 0 0,4 0-1 16,5-1 3-16,5-1 1 0,6-3 2 0,5-4-1 15,3-1 2-15,7-5-1 0,5-3 1 16,2-1 0-16,5-2-2 0,1-3 5 0,0 2 3 16,-1-2 15-16,0 1 26 0,-3 3 28 15,0 3 21-15,-2 3 19 0,-4 6 20 16,-4 5 0-16,-4 0-18 0,-6 5-23 15,-5 1-18-15,-6 3-21 0,-7 0-23 0,-5 1-14 16,-5-2-10-16,-6 1-7 0,-3-3-4 16,-2-2-8-16,-3-2-18 0,-3-2-20 15,-2-4-62-15,1-3-111 0,-2-3-145 0,1-6-97 16,1-1-49-16,2-6-59 0,3-4-88 15,0-2-70-15,4-2 47 0,5-2 52 16,3-1 36-16,6-4 66 0</inkml:trace>
        </inkml:traceGroup>
        <inkml:traceGroup>
          <inkml:annotationXML>
            <emma:emma xmlns:emma="http://www.w3.org/2003/04/emma" version="1.0">
              <emma:interpretation id="{CC8808C7-4129-47C2-BE3B-B8BD4ADB243E}" emma:medium="tactile" emma:mode="ink">
                <msink:context xmlns:msink="http://schemas.microsoft.com/ink/2010/main" type="inkWord" rotatedBoundingBox="25210,13619 25541,14779 24246,15149 23914,13989"/>
              </emma:interpretation>
              <emma:one-of disjunction-type="recognition" id="oneOf7">
                <emma:interpretation id="interp11" emma:lang="" emma:confidence="1">
                  <emma:literal/>
                </emma:interpretation>
              </emma:one-of>
            </emma:emma>
          </inkml:annotationXML>
          <inkml:trace contextRef="#ctx0" brushRef="#br0" timeOffset="5618.3214">3975 13170 266 0,'10'-19'471'0,"-5"0"41"0,-2-1 25 0,-6 3-18 16,-4 3-199-16,-4-2-109 15,-5 4-38-15,-6 3-4 0,-6 4 12 0,-5 3 11 16,-2 3 3-16,-5 3-2 0,-2 2-10 15,1 4-4-15,0 3 5 0,2 3-7 0,6 0-6 16,5 3-13-16,4 1-19 0,9-2-28 16,8 2-39-16,6 0-25 0,8 0-14 15,8 0-5-15,8 0 0 0,7-3 0 16,5 1 0-16,3-1-1 0,5 2-3 0,0-2-1 15,2 3 1-15,-2-1 5 0,-2 2 16 16,-3-2 29-16,-5 1 24 0,-4-1 13 0,-7 1 5 16,-4-1 3-16,-8 0-12 15,-6 4-22-15,-8-1-24 0,-6 1-12 0,-8 0-10 16,-2-1-11-16,-5 1-11 0,-3-1-11 15,-2-2-20-15,-2-2-46 0,2-2-81 0,3-5-181 16,2-2-135-16,4-8-110 0,2-5-175 16,5-4-151-16,3-6-24 0,6-3 127 15,3-5 107-15,7 0 98 0,4-1 185 0</inkml:trace>
          <inkml:trace contextRef="#ctx0" brushRef="#br0" timeOffset="5974.3418">4307 13248 425 0,'16'-17'486'0,"2"-2"33"0,1 0 19 16,2-1-117-16,1 3-181 0,0-1-110 16,3 0-61-16,-2 1-34 0,0 1-39 15,-2 0-103-15,-2 0-210 0,-4 3-113 16,-4 1-60-16,-4 2-29 0,-3 2 4 0,-1 2 84 15</inkml:trace>
          <inkml:trace contextRef="#ctx0" brushRef="#br0" timeOffset="5808.3323">4115 13315 23 0,'26'-6'437'16,"-2"6"61"-16,-3 0 32 0,-4 6 31 0,3 4-100 15,-2 6-157-15,-2 4-77 0,2 3-28 16,0 2-8-16,-3 1-10 0,0-1-20 16,0 2-30-16,-2-1-28 0,-2-1-37 15,-3 0-60-15,0-2-73 0,-4-4-63 0,-1-3-56 16,-2-3-137-16,-2-4-202 0,-3-8-78 15,-4-2-6-15,-1-5 20 0,0-4 32 0,-4-4 123 16</inkml:trace>
          <inkml:trace contextRef="#ctx0" brushRef="#br0" timeOffset="8108.4638">4312 13488 35 0,'0'-1'160'0,"0"0"24"0,1-2 29 16,1 2 19-16,-1-1 7 0,1 0-4 15,-2 0-10-15,1-2-24 0,0 2-30 0,-1-4-27 16,0 2-13-16,-1-2-4 0,0-1-7 16,1-2-13-16,0 2-12 0,0-3-13 15,0 1-11-15,1-1-12 0,0 1-10 16,-1-1 1-16,3 1 16 0,0 1 39 0,-2 0 46 15,2 0 43-15,0 4 24 0,-1 0 3 16,0 0-15-16,-1 4-24 0,2 0-8 16,1 6 6-16,2 0 23 0,0 8 30 15,3 4 24-15,0 5 3 0,1 8-30 0,0 3-49 16,2 7-48-16,0 2-44 0,2 5-30 15,1 0-19-15,0 0-14 0,0 0-7 0,1-3-7 16,0-2-3-16,-1-2-3 0,0-6-2 16,-2-2-1-16,-1-4-3 0,-1-4 1 15,-1-5-1-15,-3-4-1 0,-2-5-13 16,-2-2-22-16,-2-3-40 0,-1-5-57 0,-1-2-96 15,-2-2-119-15,-2-4-90 0,-2 0-35 16,-2 0-20-16,1-2-34 0,-3 1-46 16,-1-1-36-16,-2-1 15 0,0 2 16 15,1-2 36-15,0 1 77 0</inkml:trace>
          <inkml:trace contextRef="#ctx0" brushRef="#br0" timeOffset="6110.3495">4459 13325 125 0,'-11'39'487'0,"-1"-1"98"0,2-4 84 15,5-6 89-15,2-2-108 0,3-5-96 0,5-1-62 16,6-10-59-16,5-3-67 0,7-7-76 16,9-7-95-16,6-6-125 0,6-6-213 15,4-7-168-15,2-4-213 0,-1-4-251 16,-1-2-118-16,-2 0-23 0,-4 1 119 0,-3 4 114 15,-5 1 182-15</inkml:trace>
        </inkml:traceGroup>
      </inkml:traceGroup>
    </inkml:traceGroup>
  </inkml:traceGroup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5999.51074" units="1/in"/>
          <inkml:channelProperty channel="Y" name="resolution" value="15999.51074" units="1/in"/>
          <inkml:channelProperty channel="F" name="resolution" value="3999.51147" units="1/in"/>
          <inkml:channelProperty channel="T" name="resolution" value="1" units="1/dev"/>
        </inkml:channelProperties>
      </inkml:inkSource>
      <inkml:timestamp xml:id="ts0" timeString="2021-10-05T10:23:44.450"/>
    </inkml:context>
    <inkml:brush xml:id="br0">
      <inkml:brushProperty name="width" value="0.06667" units="cm"/>
      <inkml:brushProperty name="height" value="0.06667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468A4E87-BF54-46D4-BDDC-E1430A8A141E}" emma:medium="tactile" emma:mode="ink">
          <msink:context xmlns:msink="http://schemas.microsoft.com/ink/2010/main" type="writingRegion" rotatedBoundingBox="28391,2495 31699,2165 31794,3118 28486,3448"/>
        </emma:interpretation>
      </emma:emma>
    </inkml:annotationXML>
    <inkml:traceGroup>
      <inkml:annotationXML>
        <emma:emma xmlns:emma="http://www.w3.org/2003/04/emma" version="1.0">
          <emma:interpretation id="{7C88899E-68E4-452E-A509-7BE5D4E5A5DA}" emma:medium="tactile" emma:mode="ink">
            <msink:context xmlns:msink="http://schemas.microsoft.com/ink/2010/main" type="paragraph" rotatedBoundingBox="28391,2495 31699,2165 31794,3118 28486,344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E4FB568-174A-46A5-A76B-53050169236D}" emma:medium="tactile" emma:mode="ink">
              <msink:context xmlns:msink="http://schemas.microsoft.com/ink/2010/main" type="line" rotatedBoundingBox="28391,2495 31699,2165 31794,3118 28486,3448"/>
            </emma:interpretation>
          </emma:emma>
        </inkml:annotationXML>
        <inkml:traceGroup>
          <inkml:annotationXML>
            <emma:emma xmlns:emma="http://www.w3.org/2003/04/emma" version="1.0">
              <emma:interpretation id="{3F7EABC5-D27A-4778-814E-A52C669430FB}" emma:medium="tactile" emma:mode="ink">
                <msink:context xmlns:msink="http://schemas.microsoft.com/ink/2010/main" type="inkWord" rotatedBoundingBox="28391,2495 29496,2385 29581,3234 28476,3344"/>
              </emma:interpretation>
            </emma:emma>
          </inkml:annotationXML>
          <inkml:trace contextRef="#ctx0" brushRef="#br0">426 77 144 0,'4'-8'451'0,"-1"2"49"15,-1-2 32-15,-2 1 27 0,-2 1-179 16,1 0-91-16,-2-1-8 0,0 0 25 15,1 4 44-15,-1-2 40 0,-1 1 17 0,1 0-12 16,0 1-53-16,0 0-54 0,2 2-60 16,-2 0-63-16,2 1-49 0,-2 0-39 0,2 1-26 15,-2 3-21-15,-1 1-10 0,-3 3 1 16,-3 8 6-16,-5 7 1 0,-7 5 3 15,-4 9 2-15,-4 5 0 0,-6 5-8 0,-1 4-9 16,-1 4-5-16,0 0-3 0,4-1-2 16,4 0-2-16,5-2 1 0,4-3 1 15,8-6-1-15,3-2 0 0,9-3-2 16,6-3-2-16,7-4-3 0,8-3-2 0,6-5-7 15,5-5-4-15,7-2-7 0,2-6-3 16,1-7-3-16,1-1-8 0,-2-4-1 16,0-1 3-16,-5-3 4 0,-5 0 4 0,-5 0 4 15,-5 2 13-15,-6-2 11 0,-4 2 10 16,-5 0 7-16,-5-2 6 0,-4 2 0 15,-7-1 1-15,-4 1-3 0,-6 0-5 0,-4 2-8 16,-3-1-4-16,-4 2-1 0,-2 1-3 16,1 2-2-16,0 1 0 0,0-1-2 15,4 2-2-15,0 2 1 0,3 0-2 0,2 2-1 16,2 0-8-16,4-1-16 0,3 2-37 15,4-2-63-15,4-1-113 0,3 1-117 16,7-2-94-16,8-3-55 0,7 0-95 16,5-5-158-16,7-3-4 0,4-6 57 0,3-2 68 15,0-5 55-15,3-4 125 0</inkml:trace>
          <inkml:trace contextRef="#ctx0" brushRef="#br0" timeOffset="366.0209">759 317 174 0,'3'4'462'15,"-3"0"43"-15,-2 4 28 0,-2 2 19 16,-1 6-218-16,-2 1-138 0,-3 5-68 0,2-1-28 16,-2 1-15-16,2 2-6 0,1 0-5 15,2-1-8-15,1 0-11 0,4 1-11 16,1 1-10-16,5-1-11 0,2-1-6 15,4-1-2-15,5-2-2 0,5-2 0 0,4-2 4 16,5-5 2-16,4-2-2 0,1-4 1 16,1-3 4-16,-2-6 2 0,0-5 9 15,-5-4 47-15,-2-2 75 0,-8-2 69 0,-3-3 51 16,-6-1 39-16,-6 0 18 0,-5-2-33 15,-5 2-63-15,-4 1-63 0,-4-1-54 16,-5 1-42-16,-3 3-32 0,-1-1-18 0,-1 3-12 16,-1 3-7-16,1 0-1 0,2 2-4 15,2 3-9-15,1 1-25 0,6 1-60 16,1 1-124-16,3 3-132 0,2-3-78 15,5 3-66-15,2 0-125 0,2 2-144 0,4 0 17 16,1 1 73-16,4 0 51 0,2-2 54 16,3 0 144-16</inkml:trace>
        </inkml:traceGroup>
        <inkml:traceGroup>
          <inkml:annotationXML>
            <emma:emma xmlns:emma="http://www.w3.org/2003/04/emma" version="1.0">
              <emma:interpretation id="{59E48389-2B45-4CBA-84BA-BE8E1B06D378}" emma:medium="tactile" emma:mode="ink">
                <msink:context xmlns:msink="http://schemas.microsoft.com/ink/2010/main" type="inkWord" rotatedBoundingBox="30146,2545 31721,2388 31794,3118 30219,3275"/>
              </emma:interpretation>
              <emma:one-of disjunction-type="recognition" id="oneOf0">
                <emma:interpretation id="interp0" emma:lang="" emma:confidence="1">
                  <emma:literal>one)</emma:literal>
                </emma:interpretation>
                <emma:interpretation id="interp1" emma:lang="" emma:confidence="0">
                  <emma:literal>ones</emma:literal>
                </emma:interpretation>
                <emma:interpretation id="interp2" emma:lang="" emma:confidence="0">
                  <emma:literal>one]</emma:literal>
                </emma:interpretation>
                <emma:interpretation id="interp3" emma:lang="" emma:confidence="0">
                  <emma:literal>one}</emma:literal>
                </emma:interpretation>
                <emma:interpretation id="interp4" emma:lang="" emma:confidence="0">
                  <emma:literal>one;</emma:literal>
                </emma:interpretation>
              </emma:one-of>
            </emma:emma>
          </inkml:annotationXML>
          <inkml:trace contextRef="#ctx0" brushRef="#br0" timeOffset="1370.0782">1885 328 46 0,'4'-9'431'16,"-1"5"62"-16,-1-4 37 0,-2 2 21 15,0 0-137-15,-3 0-145 0,1 4-72 16,-2 1-28-16,0-1-9 0,-1 4 10 15,-5 0 14-15,-1 3 15 0,-3 4-1 0,-1 2-7 16,-3 3-13-16,2 1-22 0,-1 3-28 16,2 2-32-16,3-1-32 0,2 1-26 15,3 2-14-15,5 0-8 0,0-3-7 0,4 1 0 16,3-1 1-16,3-3 4 0,3-2 3 0,6-4-1 15,3-2 3-15,5-4-3 16,4-4-2-16,1-4-4 0,1-2-2 0,-3-3-2 16,0-4 1-16,-3-1 2 0,-5 0 2 15,-3-1 6-15,-5-1 7 0,-1-1 15 0,-4 3 20 16,-3 1 19-16,-1 0 13 0,-2 2 6 15,-2 0 0-15,-2 1-8 0,-1 3-21 16,-1-3-22-16,-2 4-16 0,1-1-11 16,-1 2-12-16,2 0-12 0,1 0-36 0,1 3-72 15,0-1-121-15,3 1-109 0,0 0-69 16,0 1-68-16,3 0-76 0,0 2-90 15,1 0-15-15,1 2 38 0,1-1 33 16,3 0 54-16,1-1 98 0</inkml:trace>
          <inkml:trace contextRef="#ctx0" brushRef="#br0" timeOffset="1764.1009">2224 331 168 0,'4'1'469'0,"1"0"46"0,-2-1 28 16,-2 2 17-16,1-2-197 0,-2 0-113 0,0 0-28 15,0 2 14-15,-2-1 20 0,1 0 13 16,0 1-7-16,-1-1-34 0,2 1-53 15,-1 1-59-15,1-1-44 0,0 3-27 0,0 0-19 16,0-1-9-16,1 3-6 0,-1-1-1 16,2 1-3-16,-1-1-3 0,2 3-1 15,-2 0 0-15,2-2 1 0,0 0-1 0,-2 3 2 16,2-4-1-16,0-2 4 0,-1 2 3 15,1-5 3-15,0 2 0 0,0-6 5 16,-1-1-3-16,2-3-3 0,2-5-6 16,1-4-6-16,0-1-1 0,1-5-3 0,0 0-3 15,2 2 0-15,-1 1-1 0,1 3-1 16,1 4-1-16,-1 1-2 0,1 5-2 15,0 2 1-15,2 4 1 0,1 7 5 0,1 6 0 16,3 3 6-16,0 3 3 0,-1 7 3 16,0 3 4-16,1-1-3 0,-1 3 2 15,-3-1-2-15,-2-3 0 0,-1 0-2 0,-3-3-27 16,-1-4-103-16,-3-2-94 0,0-7-110 15,-2-3-265-15,-1-7-140 0,0-5-49 16,-2-6 63-16,0-5 72 0,-1-4 100 16</inkml:trace>
          <inkml:trace contextRef="#ctx0" brushRef="#br0" timeOffset="2104.1203">2702 392 293 0,'13'12'454'0,"-2"-2"35"16,1-3 26-16,0-1-47 0,3-2-189 0,1-4-109 15,0-2-49-15,2-3-22 0,0-2-15 0,0-2-16 16,0-5-9-16,1 0-9 0,-1-6-12 16,-2 1-12-16,-2-4-8 0,-2-2-1 15,-3 2 8-15,-4-1 6 0,-2 0 11 0,-3 5 12 16,-2-2 16-16,-2 4 12 0,0 4 5 15,-1 3 2-15,-2 3-6 0,-1 3-10 0,-3 4-14 16,0 0-12-16,-3 4-13 0,0 3-11 16,2 5-3-16,-2 1 1 0,3 3-1 15,0 4-5-15,1-1 0 0,3 3-2 16,2 4 1-16,1 0-7 0,2 0-1 0,2-1-5 15,2 1-35-15,2-2-51 0,4-2-55 16,2-2-31-16,5-2-43 0,3-6-73 0,0-3-112 16,2-5-107-16,2-2-30 0,0-4-12 15,3-6 18-15,0-3 65 0</inkml:trace>
          <inkml:trace contextRef="#ctx0" brushRef="#br0" timeOffset="2389.1366">3267 69 109 0,'3'-16'367'0,"-1"-1"55"0,-2 1 42 16,-2 2-36-16,1 1-90 0,-2 1-88 0,0-2-68 15,1 6-50-15,-3-1-38 0,1 4-33 16,2 2-23-16,-3 0-12 0,3 6-10 16,-2 0-4-16,1 7-4 0,-1 2-1 0,1 4 3 15,0 4 0-15,2 2 5 0,-1 2 14 16,2 4 21-16,2 1 23 0,-1 3 14 0,1 1 34 15,0 3 24-15,2-1 23 0,-1 3 8 16,1-5-1-16,0-2-5 0,-1-1-27 16,-1-2-28-16,-1-3-33 0,-1-4-27 0,-3 0-19 15,0-1-9-15,-2-1-9 0,-3-2-29 16,-5-1-75-16,-3 2-87 0,-5-2-72 15,-5 0-140-15,-6 1-221 0,-6 4-92 0,-5-3 10 16,-2 4 49-16,-3-1 54 0,-2 0 126 16</inkml:trace>
        </inkml:traceGroup>
      </inkml:traceGroup>
    </inkml:traceGroup>
  </inkml:traceGroup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5999.51074" units="1/in"/>
          <inkml:channelProperty channel="Y" name="resolution" value="15999.51074" units="1/in"/>
          <inkml:channelProperty channel="F" name="resolution" value="3999.51147" units="1/in"/>
          <inkml:channelProperty channel="T" name="resolution" value="1" units="1/dev"/>
        </inkml:channelProperties>
      </inkml:inkSource>
      <inkml:timestamp xml:id="ts0" timeString="2021-10-05T10:23:50.921"/>
    </inkml:context>
    <inkml:brush xml:id="br0">
      <inkml:brushProperty name="width" value="0.06667" units="cm"/>
      <inkml:brushProperty name="height" value="0.06667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D08B500A-7FA4-4EA3-ABD3-A0B95B7D2CE8}" emma:medium="tactile" emma:mode="ink">
          <msink:context xmlns:msink="http://schemas.microsoft.com/ink/2010/main" type="writingRegion" rotatedBoundingBox="29732,4231 28136,7651 26344,6815 27940,3395">
            <msink:destinationLink direction="with" ref="{113CE608-E702-4E92-9E11-76531E9E8A97}"/>
          </msink:context>
        </emma:interpretation>
      </emma:emma>
    </inkml:annotationXML>
    <inkml:traceGroup>
      <inkml:annotationXML>
        <emma:emma xmlns:emma="http://www.w3.org/2003/04/emma" version="1.0">
          <emma:interpretation id="{6735F060-2A3E-4508-B889-8641A3ED8FAC}" emma:medium="tactile" emma:mode="ink">
            <msink:context xmlns:msink="http://schemas.microsoft.com/ink/2010/main" type="paragraph" rotatedBoundingBox="29732,4231 28136,7651 26344,6815 27940,339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9344ABE-D8EB-407F-9AA1-15A17C73E530}" emma:medium="tactile" emma:mode="ink">
              <msink:context xmlns:msink="http://schemas.microsoft.com/ink/2010/main" type="line" rotatedBoundingBox="29732,4231 28136,7651 26344,6815 27940,3395"/>
            </emma:interpretation>
          </emma:emma>
        </inkml:annotationXML>
        <inkml:traceGroup>
          <inkml:annotationXML>
            <emma:emma xmlns:emma="http://www.w3.org/2003/04/emma" version="1.0">
              <emma:interpretation id="{D6DBF428-DFAA-478D-B096-66C60E37D8E6}" emma:medium="tactile" emma:mode="ink">
                <msink:context xmlns:msink="http://schemas.microsoft.com/ink/2010/main" type="inkWord" rotatedBoundingBox="29732,4231 28136,7651 26344,6815 27940,3395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-538 3456 95 0,'-5'-3'403'15,"1"-1"53"-15,-2 0 33 0,1 0-7 16,1 0-140-16,-1 1-123 0,1 0-74 0,2 1-48 16,2 0-30-16,-2 2-20 0,2-4-12 15,0 4-9-15,2-2-10 0,-1 1-3 16,3-2-5-16,3-3-1 0,4 0-4 15,3-3-1-15,5-2-3 0,3-2 0 0,0 0-2 16,3 0 1-16,-1 0 0 0,0 1-1 16,-4-1 2-16,0 4-1 0,-5 2 1 15,-6-1 2-15,-2 3 5 0,-4 2 0 0,-4 0 2 16,-8 2 1-16,-3 1 0 0,-7 2-2 15,-5 2-1-15,-2 1 0 0,-3 4 2 16,1 0 0-16,-1 1 0 0,1 0 2 16,1 2-2-16,1 1 0 0,2 1-4 0,4 2 0 15,3-3-2-15,2-1-1 0,4 1-2 16,3-2 0-16,2 1 1 0,5 0-1 0,2 1 1 15,5 1 3-15,2 2 2 0,4-1 6 16,6 4 8-16,3 0 9 0,4 1 9 16,2 2 5-16,5 1 6 0,2 0 0 15,2 3-1-15,0 1-3 0,-2-3-7 0,-2 2-2 16,-4-3-2-16,-4-1-1 0,-5 0-1 15,-4-3 1-15,-4 1 3 0,-5-4-1 16,-6 1-5-16,-7-2 0 0,-6 0-4 16,-4-1-8-16,-5-2-6 0,-6-2-9 0,-1-3-17 15,-2-5-18-15,-1 0-21 0,2-6-19 16,-1 2-26-16,4-3-12 0,2-4 3 0,3 2 6 15,4-2 11-15,5 0-3 0,3-1-14 16,3 0-35-16,6 0-88 0,2-1-125 16,6-1-90-16,3 0-29 0,3-2 11 0,4 0 37 15,1-2 92-15</inkml:trace>
          <inkml:trace contextRef="#ctx0" brushRef="#br0" timeOffset="500.0286">49 3338 272 0,'7'-1'423'0,"3"-3"32"0,0 0 18 16,2-1-77-16,2-2-157 0,4-2-91 0,1 0-49 16,2-1-22-16,1-1-11 0,0 0-6 15,-2 0-9-15,-2-1-13 0,-1 2-10 0,-5 4-9 16,-2 0-4-16,-4 1-4 0,-1 3-1 15,-5-2-1-15,-3 2-1 0,-4 4 0 16,-4 2 0-16,-3 2-2 0,-4 1 1 16,-1 5 2-16,0 1 5 0,0 3 10 0,1-1 9 15,3 2 13-15,1-1 12 0,3 0 10 16,4 0 8-16,3 1 14 0,2-1 14 0,2 2 7 15,6 1 3-15,1 1 9 16,5-2 21-16,3 3 6 0,3-1 1 0,1 2-3 16,3-1-7-16,0 0-12 0,0-1-33 15,-2 2-28-15,-1-3-22 0,-3 1-17 0,-3 0-10 16,-4-2-6-16,-2-2-1 0,-4 0-2 15,-6-1-6-15,-4 0-32 0,-5-3-57 16,-7 1-69-16,-5-3-66 0,-3-1-49 16,-3-5-32-16,-2-2 10 0,0-4 41 0,1-4 32 15,0-5 4-15,3-5-49 0,1-4-97 16,5-5-89-16,5-5-45 0,4-1 2 0,6-4 43 15,5 0 90-15</inkml:trace>
          <inkml:trace contextRef="#ctx0" brushRef="#br0" timeOffset="684.0391">221 3280 269 0,'7'-2'468'16,"-1"-3"38"-16,2-2 22 0,2-3-37 15,3 0-212-15,5-3-126 0,3-2-75 16,5-1-36-16,4-3-22 0,5 0-18 0,3-1-35 15,3-1-67-15,2 1-120 0,-3 0-155 16,-2 4-80-16,-2 0-36 0,-3 1 7 16,-3 4 50-16</inkml:trace>
          <inkml:trace contextRef="#ctx0" brushRef="#br0" timeOffset="1423.0812">-1535 3173 14 0,'-5'-6'409'0,"1"2"56"0,0 1 27 15,2 0 17-15,2 4-137 0,2 5-155 16,3 7-92-16,5 8-45 0,2 11-20 16,5 11-10-16,3 12 2 0,4 12 4 0,3 10 3 15,5 13-7-15,2 13 1 0,3 6-1 16,-1 11-6-16,0 2-13 0,-2-1-12 15,-2-5-6-15,-3-6-8 0,-3-12-2 16,-4-9-4-16,-2-12 2 0,-3-9-5 0,-3-13-13 16,-3-10-15-16,-5-11-20 0,-1-13-66 15,-5-9-173-15,-6-12-149 0,-2-13-68 16,-5-7-29-16,1-10-4 0,-4-6 54 0</inkml:trace>
          <inkml:trace contextRef="#ctx0" brushRef="#br0" timeOffset="-3250.1859">239 1556 326 0,'-1'-12'470'0,"-2"3"38"16,-1 2 22-16,0 4-80 0,-2 4-168 16,1 5-115-16,-3 1-62 0,-1 4-25 15,-2 0-10-15,-1 3-6 0,-2 0-1 16,1 0-8-16,0-1-7 0,1-1-11 0,1-2-9 15,1 0 14-15,2-6 12 0,2-2 6 16,4-5 0-16,2-4-1 0,2-5-5 16,8-5-23-16,2-3-21 0,6-5-11 15,4-1-5-15,2-2-3 0,2 5 1 0,0 1 0 16,1 4-1-16,2 4 2 0,0 4 0 15,0 7 0-15,4 5-2 0,1 4 3 0,5 7 0 16,-2 1 2-16,3 8 1 0,1 0 3 16,0 1 6-16,2 3-31 0,1-1-34 15,0 2-50-15,-3-3-166 0,-1-3-183 16,-1-4-100-16,-6-2-26 0,-2-5 9 0,-2-2 34 15</inkml:trace>
          <inkml:trace contextRef="#ctx0" brushRef="#br0" timeOffset="-3534.2021">418 1447 83 0,'1'-21'450'0,"-3"7"62"0,-1 0 33 0,0 3 18 16,-1 2-161-16,0 5-172 0,0 3-92 16,-2 3-7-16,1 7 79 0,-2 6 89 15,-1 5 81-15,-1 10 64 0,1 5 34 0,1 7-26 16,2 8-97-16,-2 6-98 0,1 7-82 15,2 6-63-15,2 4-44 0,-3-1-25 16,1 1-15-16,2-2-9 0,0-4-8 0,-1-8-5 16,1-4-3-16,0-7-2 0,1-7 0 15,-2-6-1-15,2-9-9 0,-1-7-43 16,1-9-101-16,-2-10-166 0,2-10-123 0,0-13-111 15,-4-7-183-15,1-11-142 0,-1-9 4 16,-2-6 112-16,0-6 96 0,2-3 97 16</inkml:trace>
        </inkml:traceGroup>
      </inkml:traceGroup>
    </inkml:traceGroup>
  </inkml:traceGroup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5999.51074" units="1/in"/>
          <inkml:channelProperty channel="Y" name="resolution" value="15999.51074" units="1/in"/>
          <inkml:channelProperty channel="F" name="resolution" value="3999.51147" units="1/in"/>
          <inkml:channelProperty channel="T" name="resolution" value="1" units="1/dev"/>
        </inkml:channelProperties>
      </inkml:inkSource>
      <inkml:timestamp xml:id="ts0" timeString="2021-10-05T10:23:56.575"/>
    </inkml:context>
    <inkml:brush xml:id="br0">
      <inkml:brushProperty name="width" value="0.06667" units="cm"/>
      <inkml:brushProperty name="height" value="0.06667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6E5B4B41-9EAE-458F-B42A-0E3734437A8A}" emma:medium="tactile" emma:mode="ink">
          <msink:context xmlns:msink="http://schemas.microsoft.com/ink/2010/main" type="inkDrawing" rotatedBoundingBox="27540,6438 30848,6525 30784,8986 27476,8900" semanticType="enclosure" shapeName="Other">
            <msink:sourceLink direction="with" ref="{24E1C1AB-636B-47D6-84BA-6AAA91233E41}"/>
          </msink:context>
        </emma:interpretation>
      </emma:emma>
    </inkml:annotationXML>
    <inkml:trace contextRef="#ctx0" brushRef="#br0">1537 458 354 0,'-11'-18'438'0,"-3"-2"34"0,-2 1 20 16,-2 0-112-16,-1 2-145 0,-2 4-84 15,-1-1-47-15,-3 3-26 0,-1-2-15 16,-3 3-9-16,1 1-14 0,-7 1-11 0,-1 2-9 16,-3 1-7-16,-7 2-6 0,-2 3-4 15,-4 4-2-15,-3 2-1 0,-3 3 0 16,2 6-1-16,-5 2-1 0,1 8 1 0,-5 7-1 15,-1 7 3-15,-3 9 2 0,-1 7 4 16,0 6 0-16,3 6 3 0,2 5 3 16,4 5 2-16,5 5 4 0,5 8 5 0,9 5 3 15,7 4 3-15,10 2 6 0,13 2 9 16,9-1 17-16,13-2 26 0,10 2 38 0,15-4 29 15,10 1 20-15,14-6 9 0,12-3-2 16,14-6-21-16,12-9-31 0,15-4-29 16,14-13-31-16,15-10-20 0,8-14-13 15,10-14-10-15,4-13-8 0,6-14-8 0,5-13 0 16,2-11-6-16,-3-10-3 0,-2-9 1 15,-8-7 3-15,-5-11 4 0,-6-6 2 16,-11-9 0-16,-10-7-4 0,-14-12-1 0,-18-9-7 16,-19-11-4-16,-21-10-1 0,-22-10 2 15,-25-6-4-15,-24-9 2 0,-27-2 4 0,-20 7 3 16,-22 12 12-16,-15 15 13 0,-18 17 6 15,-17 13-1-15,-12 18-3 0,-12 15-3 16,-10 16-8-16,-9 15-22 0,-11 15-73 0,-13 16-97 16,-14 18-77-16,-8 13-63 0,0 13-163 15,5 9-191-15,12 8-39 0,12 7 43 16,15 1 48-16,16 2 48 0,17 0 150 15</inkml:trace>
  </inkml:traceGroup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5999.51074" units="1/in"/>
          <inkml:channelProperty channel="Y" name="resolution" value="15999.51074" units="1/in"/>
          <inkml:channelProperty channel="F" name="resolution" value="3999.51147" units="1/in"/>
          <inkml:channelProperty channel="T" name="resolution" value="1" units="1/dev"/>
        </inkml:channelProperties>
      </inkml:inkSource>
      <inkml:timestamp xml:id="ts0" timeString="2021-10-05T10:23:54.758"/>
    </inkml:context>
    <inkml:brush xml:id="br0">
      <inkml:brushProperty name="width" value="0.06667" units="cm"/>
      <inkml:brushProperty name="height" value="0.06667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24E1C1AB-636B-47D6-84BA-6AAA91233E41}" emma:medium="tactile" emma:mode="ink">
          <msink:context xmlns:msink="http://schemas.microsoft.com/ink/2010/main" type="writingRegion" rotatedBoundingBox="27960,7040 30037,7040 30037,8172 27960,8172">
            <msink:destinationLink direction="with" ref="{6E5B4B41-9EAE-458F-B42A-0E3734437A8A}"/>
          </msink:context>
        </emma:interpretation>
      </emma:emma>
    </inkml:annotationXML>
    <inkml:traceGroup>
      <inkml:annotationXML>
        <emma:emma xmlns:emma="http://www.w3.org/2003/04/emma" version="1.0">
          <emma:interpretation id="{EEBFCD25-2745-4D4D-BE98-85C0CC8851E7}" emma:medium="tactile" emma:mode="ink">
            <msink:context xmlns:msink="http://schemas.microsoft.com/ink/2010/main" type="paragraph" rotatedBoundingBox="27960,7040 30037,7040 30037,8172 27960,817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06C7082-784B-426B-8108-3B893F84564B}" emma:medium="tactile" emma:mode="ink">
              <msink:context xmlns:msink="http://schemas.microsoft.com/ink/2010/main" type="line" rotatedBoundingBox="27960,7040 30037,7040 30037,8172 27960,8172"/>
            </emma:interpretation>
          </emma:emma>
        </inkml:annotationXML>
        <inkml:traceGroup>
          <inkml:annotationXML>
            <emma:emma xmlns:emma="http://www.w3.org/2003/04/emma" version="1.0">
              <emma:interpretation id="{BB397292-27FF-4A5C-8155-7F0E9A18D2BD}" emma:medium="tactile" emma:mode="ink">
                <msink:context xmlns:msink="http://schemas.microsoft.com/ink/2010/main" type="inkWord" rotatedBoundingBox="27960,7040 30037,7040 30037,8172 27960,8172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34 5039 210 0,'-2'0'396'16,"-1"-2"34"-16,-3 1 22 0,-1-2-67 0,-2 1-126 15,-1 0-83-15,-4-2-54 0,1 1-22 16,-4-1-11-16,-2 2-13 0,-2-1-16 16,-2 2-14-16,-2 2-9 0,-2 3-11 15,-2 2-8-15,-3 3-4 0,-1 4-2 0,0 0-2 16,-1 5-3-16,1 0 1 0,3 4 5 15,1 0 0-15,5 1-1 0,4-1 2 16,3 1 1-16,6-3 0 0,3 2 1 0,5-3 5 16,3 1 7-16,4-2 8 0,6-3 7 15,4 0 0-15,2-4 2 0,8-1-2 16,4-2-1-16,5-2-1 0,6-3-4 0,2 1 0 15,2 0-4-15,1 0-3 0,0 1-4 16,-2 1 1-16,1 3 13 0,-3 2 9 16,-3 1 9-16,-3 4 5 0,-3 0 2 0,-7 0 1 15,-3 1-9-15,-6 3-6 0,-6 1-8 16,-8 1-4-16,-7 0-4 0,-6-1-6 15,-6 2-8-15,-7-2-9 0,-5-2-19 16,-4-1-39-16,-6-5-59 0,-1-2-50 0,-3-2-28 16,0-4-33-16,1-2-55 0,0-6-101 15,5-2-107-15,2-4-42 0,6-6-17 16,4-4 9-16,6-3 57 0</inkml:trace>
          <inkml:trace contextRef="#ctx0" brushRef="#br0" timeOffset="352.02">184 5325 168 0,'13'15'455'16,"-2"0"44"-16,-3 0 25 0,0 2 14 15,-1 1-221-15,1 2-138 0,-1 3-76 0,3-1-31 16,1-1-7-16,0 0 8 0,3-1 8 15,-1-2 7-15,4-1 0 0,2-2-7 16,4-5-16-16,5-1-18 0,1-5-21 16,2-2-9-16,4-4-6 0,-1-7-4 0,1-1-1 15,-2-6 0-15,-3 0 3 0,-4-6-2 16,-4-1 0-16,-7 0 13 0,-4-3 29 0,-5 0 30 15,-6 2 53-15,-5 1 40 16,-4 2 24-16,-5 3 2 0,-2 2-19 0,-4 3-23 16,-2 2-51-16,-1 1-39 0,0 2-25 15,-2 2-18-15,1 0-12 0,5 1-23 0,0 1-55 16,2 2-88-16,5-2-83 0,2 1-54 15,4-2-77-15,0 0-178 0,3-1-107 16,3-4 2-16,3-1 38 0,3-3 32 16,0-2 65-16</inkml:trace>
          <inkml:trace contextRef="#ctx0" brushRef="#br0" timeOffset="536.0305">612 4978 86 0,'12'6'439'0,"-2"4"55"16,0 0 33-16,1 4 20 0,1 7-162 0,2 7-145 15,4 5-55-15,1 4-1 0,3 3 3 16,1 3 1-16,3 1-5 0,0 2-11 15,1 2-36-15,-3-1-54 0,1-2-64 16,-3-2-78-16,0-2-64 0,-3-5-60 0,-1-8-130 16,-3-5-209-16,-2-9-84 0,-4-8-2 15,-3-9 22-15,-2-10 33 0,-4-5 119 16</inkml:trace>
          <inkml:trace contextRef="#ctx0" brushRef="#br0" timeOffset="902.0515">876 4795 230 0,'3'-26'498'16,"2"3"54"-16,1 4 26 0,-1 4 16 0,3 5-245 15,2 3-101-15,4 3 0 0,1 4 36 16,4 4 42-16,2 3 38 0,-1 2 20 16,1 2-13-16,0 3-78 0,-2 0-77 15,-1 2-65-15,-3 1-48 0,-3-3-33 0,-2 3-28 16,-3-1-14-16,-3-1-8 0,-1-2-7 15,-3 1-4-15,-3-4-3 0,0-2-5 16,1-1-5-16,-4-3-7 0,2 1-9 16,-3-5-15-16,1-5-13 0,0-2-11 0,-1-8-7 15,1-6-1-15,5-3 4 0,4-7 10 16,6-2 15-16,6-1 11 0,5 0 9 0,3 4 7 15,5 4 2-15,-1 3 5 0,3 7 2 16,2 5 7-16,-2 6 7 0,2 3 8 16,-1 8 6-16,0 2 1 0,-2 6 0 15,-1 3-2-15,-1 2-2 0,-4 3-6 0,-1 5-14 16,-4 0-68-16,-4 4-127 0,-3 0-118 15,-2 2-97-15,-5-1-182 0,-2 0-193 16,-6-5-39-16,-5-1 67 0,-2-3 88 0,-4-3 75 16,-4-4 175-16</inkml:trace>
        </inkml:traceGroup>
      </inkml:traceGroup>
    </inkml:traceGroup>
  </inkml:traceGroup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28.34025" units="1/cm"/>
          <inkml:channelProperty channel="Y" name="resolution" value="28.33948" units="1/cm"/>
          <inkml:channelProperty channel="T" name="resolution" value="1" units="1/dev"/>
        </inkml:channelProperties>
      </inkml:inkSource>
      <inkml:timestamp xml:id="ts0" timeString="2021-10-05T10:24:38.484"/>
    </inkml:context>
    <inkml:brush xml:id="br0">
      <inkml:brushProperty name="width" value="0.06667" units="cm"/>
      <inkml:brushProperty name="height" value="0.06667" units="cm"/>
      <inkml:brushProperty name="color" value="#808080"/>
      <inkml:brushProperty name="fitToCurve" value="1"/>
    </inkml:brush>
    <inkml:context xml:id="ctx1">
      <inkml:inkSource xml:id="inkSrc0">
        <inkml:traceFormat>
          <inkml:channel name="X" type="integer" max="32767" units="in"/>
          <inkml:channel name="Y" type="integer" max="32767" units="in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5999.51074" units="1/in"/>
          <inkml:channelProperty channel="Y" name="resolution" value="15999.51074" units="1/in"/>
          <inkml:channelProperty channel="F" name="resolution" value="3999.51147" units="1/in"/>
          <inkml:channelProperty channel="T" name="resolution" value="1" units="1/dev"/>
        </inkml:channelProperties>
      </inkml:inkSource>
      <inkml:timestamp xml:id="ts1" timeString="2021-10-05T10:23:53.930"/>
    </inkml:context>
  </inkml:definitions>
  <inkml:traceGroup>
    <inkml:annotationXML>
      <emma:emma xmlns:emma="http://www.w3.org/2003/04/emma" version="1.0">
        <emma:interpretation id="{2C60FE31-FC28-48B2-AEC3-8D01A9E27809}" emma:medium="tactile" emma:mode="ink">
          <msink:context xmlns:msink="http://schemas.microsoft.com/ink/2010/main" type="writingRegion" rotatedBoundingBox="29424,4958 32218,4958 32218,5649 29424,5649"/>
        </emma:interpretation>
      </emma:emma>
    </inkml:annotationXML>
    <inkml:traceGroup>
      <inkml:annotationXML>
        <emma:emma xmlns:emma="http://www.w3.org/2003/04/emma" version="1.0">
          <emma:interpretation id="{C69AD7C9-DBFC-48AC-AA8F-53D7A9F9F5AF}" emma:medium="tactile" emma:mode="ink">
            <msink:context xmlns:msink="http://schemas.microsoft.com/ink/2010/main" type="paragraph" rotatedBoundingBox="29424,4958 32218,4958 32218,5649 29424,564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F1C12C6-3E3C-4888-8184-0E895BC98160}" emma:medium="tactile" emma:mode="ink">
              <msink:context xmlns:msink="http://schemas.microsoft.com/ink/2010/main" type="line" rotatedBoundingBox="29424,4958 32218,4958 32218,5649 29424,5649"/>
            </emma:interpretation>
          </emma:emma>
        </inkml:annotationXML>
        <inkml:traceGroup>
          <inkml:annotationXML>
            <emma:emma xmlns:emma="http://www.w3.org/2003/04/emma" version="1.0">
              <emma:interpretation id="{CDF647FE-AA8B-4D64-8AF8-B160C6387F20}" emma:medium="tactile" emma:mode="ink">
                <msink:context xmlns:msink="http://schemas.microsoft.com/ink/2010/main" type="inkWord" rotatedBoundingBox="29424,5212 29439,5212 29439,5227 29424,5227">
                  <msink:destinationLink direction="with" ref="{113CE608-E702-4E92-9E11-76531E9E8A97}"/>
                </msink:context>
              </emma:interpretation>
              <emma:one-of disjunction-type="recognition" id="oneOf0">
                <emma:interpretation id="interp0" emma:lang="" emma:confidence="0">
                  <emma:literal>.</emma:literal>
                </emma:interpretation>
                <emma:interpretation id="interp1" emma:lang="" emma:confidence="0">
                  <emma:literal>v</emma:literal>
                </emma:interpretation>
                <emma:interpretation id="interp2" emma:lang="" emma:confidence="0">
                  <emma:literal>}</emma:literal>
                </emma:interpretation>
                <emma:interpretation id="interp3" emma:lang="" emma:confidence="0">
                  <emma:literal>w</emma:literal>
                </emma:interpretation>
                <emma:interpretation id="interp4" emma:lang="" emma:confidence="0">
                  <emma:literal>3</emma:literal>
                </emma:interpretation>
              </emma:one-of>
            </emma:emma>
          </inkml:annotationXML>
          <inkml:trace contextRef="#ctx0" brushRef="#br0">0 0 0</inkml:trace>
        </inkml:traceGroup>
        <inkml:traceGroup>
          <inkml:annotationXML>
            <emma:emma xmlns:emma="http://www.w3.org/2003/04/emma" version="1.0">
              <emma:interpretation id="{44D5C5D2-9807-49ED-B963-9FB9EEF8624E}" emma:medium="tactile" emma:mode="ink">
                <msink:context xmlns:msink="http://schemas.microsoft.com/ink/2010/main" type="inkWord" rotatedBoundingBox="29797,4958 32218,4958 32218,5649 29797,5649"/>
              </emma:interpretation>
              <emma:one-of disjunction-type="recognition" id="oneOf1">
                <emma:interpretation id="interp5" emma:lang="" emma:confidence="1">
                  <emma:literal/>
                </emma:interpretation>
              </emma:one-of>
            </emma:emma>
          </inkml:annotationXML>
          <inkml:trace contextRef="#ctx1" brushRef="#br0">373 35 166 0,'5'-13'463'15,"0"3"47"-15,-2-1 24 0,0 2 12 16,-2 1-218-16,2 4-145 0,-3-2-83 0,1 4-45 16,0 0-23-16,-1 0-12 0,3 2-6 15,0 2-2-15,2 0 2 0,4 3 12 16,2 2 13-16,1 3 13 0,3 2 18 15,0 0 25-15,2 5 28 0,1 0 24 0,0 1 32 16,-2 4 28-16,2-1 29 0,-2 1 11 16,1 4 4-16,-1-3-2 0,2 5-23 15,-1-2-23-15,-1 1-40 0,-1-1-25 0,1-1-33 16,-4-1-22-16,0-3-18 0,-1-2-10 15,-1-3-6-15,0-2-3 0,-1-3 0 16,2-2 0-16,3-5-3 0,7-1-5 16,7-6-5-16,12-4-10 0,14-6-6 0,11-8-8 15,12-5-9-15,11-3 2 0,9-7-1 16,6-2 2-16,7-6 0 0,5-1 2 0,-1 1 2 15,-2-1-2-15,-3 4-3 0,-6 3 0 16,-7 3-3-16,-6 4-1 0,-8 1-2 16,-7 4 2-16,-8 2 2 0,-8 4 2 0,-8 2 3 15,-6 2 0-15,-7 6-2 0,-5-1 0 16,-6 5-1-16,-5-1-1 0,-3 0-1 0,-4 3 0 15,-2 0 2-15,-2 2 0 0,-3-2 0 16,-1 2-2-16,0 1-5 0,-4 0-10 0,1-1-19 16,-2 2-25-16,1 0-41 0,0 0-57 15,-2 0-92-15,1 0-102 0,-2 0-71 0,-2 2-26 16,0-1-3-16,-1 2-17 0,-5 3-48 15,-3 0-56-15,-2-1 1 0,-2 2 3 16,-1 1 19-16,0-2 61 0</inkml:trace>
        </inkml:traceGroup>
      </inkml:traceGroup>
    </inkml:traceGroup>
  </inkml:traceGroup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5999.51074" units="1/in"/>
          <inkml:channelProperty channel="Y" name="resolution" value="15999.51074" units="1/in"/>
          <inkml:channelProperty channel="F" name="resolution" value="3999.51147" units="1/in"/>
          <inkml:channelProperty channel="T" name="resolution" value="1" units="1/dev"/>
        </inkml:channelProperties>
      </inkml:inkSource>
      <inkml:timestamp xml:id="ts0" timeString="2021-10-05T09:58:16.632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13CF86C1-199A-4EDF-AC58-EE9758F9173B}" emma:medium="tactile" emma:mode="ink">
          <msink:context xmlns:msink="http://schemas.microsoft.com/ink/2010/main" type="writingRegion" rotatedBoundingBox="20865,6097 27502,5151 28007,8695 21370,9641">
            <msink:destinationLink direction="with" ref="{8137D1D1-BD4B-4E81-B433-6A7452ADCA40}"/>
          </msink:context>
        </emma:interpretation>
      </emma:emma>
    </inkml:annotationXML>
    <inkml:traceGroup>
      <inkml:annotationXML>
        <emma:emma xmlns:emma="http://www.w3.org/2003/04/emma" version="1.0">
          <emma:interpretation id="{A29BEFC2-431F-494D-9AB4-2B433C6983DD}" emma:medium="tactile" emma:mode="ink">
            <msink:context xmlns:msink="http://schemas.microsoft.com/ink/2010/main" type="paragraph" rotatedBoundingBox="20865,6060 25545,5584 25662,6737 20982,721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E006002-159E-4B86-B38C-A61107DA46AA}" emma:medium="tactile" emma:mode="ink">
              <msink:context xmlns:msink="http://schemas.microsoft.com/ink/2010/main" type="inkBullet" rotatedBoundingBox="20865,6062 22271,5918 22388,7070 20982,7213"/>
            </emma:interpretation>
          </emma:emma>
        </inkml:annotationXML>
        <inkml:trace contextRef="#ctx0" brushRef="#br0">-1322 258 278 0,'0'-15'440'0,"0"-1"46"0,1 1 28 16,1 3-66-16,1 0-164 0,-1 3-106 15,2 3-64-15,2 0-42 0,1 5-25 16,2 2-16-16,4 5-8 0,2 4-3 0,3 7-1 16,2 6 2-16,2 7 1 0,0 6 5 15,-1 7-1-15,1 2-2 0,-1 6 0 0,-3 2-3 16,1 3-6-16,-1 2-4 0,-2 3-2 15,2 1 0-15,0-2-3 0,-2-1-6 16,0-1-7-16,0-3-14 0,1-4-18 16,-2-3-57-16,0-3-124 0,0-5-177 15,-1-3-87-15,-2-6-39 0,0-5-9 0,1-4 40 16</inkml:trace>
        <inkml:trace contextRef="#ctx0" brushRef="#br0" timeOffset="-6030.3449">82 98 372 0,'-3'-8'473'0,"-1"-4"39"0,-1 1 30 15,-1 1-83-15,1 0-141 0,-1 2-47 16,1 2 30-16,-1-1 47 0,1 0 45 16,1 3 36-16,-2 0 7 0,1 0-35 0,0 2-79 15,1-1-75-15,0 2-66 0,3 0-63 16,-2 1-45-16,0 0-32 0,2 1-18 15,0 4-12-15,1 5-7 0,0 7 0 0,1 6 3 16,0 9 7-16,1 8 1 0,0 8 2 16,1 4 0-16,0 5-3 0,1 6-3 0,0-1-3 15,-1 1 1-15,1 0-2 0,2-1 0 16,-2-2 2-16,1-3-1 0,1-2-3 15,-1-5-1-15,-1-6-2 0,0-4 2 16,1-5-1-16,-1-4 3 0,-2-5-2 0,3-4 0 16,-3-4-2-16,2-2 2 0,-1-3-2 15,0-6-2-15,0 0 0 0,-1-1-4 16,1-4-3-16,-1 2-19 0,-1-4-46 15,2 0-104-15,-2-4-163 0,2-1-112 0,1-1-97 16,0-1-182-16,0-1-140 0,4-1 4 16,-1-2 114-16,6-3 89 0,-1-1 85 0</inkml:trace>
      </inkml:traceGroup>
      <inkml:traceGroup>
        <inkml:annotationXML>
          <emma:emma xmlns:emma="http://www.w3.org/2003/04/emma" version="1.0">
            <emma:interpretation id="{D5DD355B-AD8E-4F70-9135-117DA793A3A4}" emma:medium="tactile" emma:mode="ink">
              <msink:context xmlns:msink="http://schemas.microsoft.com/ink/2010/main" type="line" rotatedBoundingBox="23259,5816 25545,5584 25656,6674 23370,6907"/>
            </emma:interpretation>
          </emma:emma>
        </inkml:annotationXML>
        <inkml:traceGroup>
          <inkml:annotationXML>
            <emma:emma xmlns:emma="http://www.w3.org/2003/04/emma" version="1.0">
              <emma:interpretation id="{106CA3B5-74A3-4283-B293-8209C1DE9636}" emma:medium="tactile" emma:mode="ink">
                <msink:context xmlns:msink="http://schemas.microsoft.com/ink/2010/main" type="inkWord" rotatedBoundingBox="23259,5816 25545,5584 25656,6674 23370,6907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 timeOffset="-5551.3175">1079 84 114 0,'6'-16'431'0,"-1"-1"53"0,1-1 33 0,-2 0 5 16,0 2-169-16,1-1-133 0,-1 3-75 0,-1 1-27 15,1 0 12-15,-1 4 21 0,-2 1 17 16,1 0 5-16,-1 4-4 0,-1 4-4 15,2 0 21-15,2 7 35 0,3 3 34 16,1 9 46-16,3 4 35 0,3 7 6 0,-1 7-47 16,2 2-65-16,1 4-59 0,-1 2-59 15,0 2-41-15,0 4-26 0,0 1-18 16,2 2-8-16,-2 0-2 0,0-2-5 0,0-1-2 15,-1-2-2-15,-1-3 1 0,1-5-2 16,-1-3-5-16,-2-2 0 0,0-7-2 0,-2-2 1 16,1-3-2-16,-2-4 1 0,-1-4 0 15,-1-3 0-15,0-1-4 0,0-4-3 16,-2 0-11-16,-1-4-26 0,1 2-37 15,0-5-73-15,0-2-165 0,2-1-125 0,3-5-68 16,4-4-72-16,-1-2-133 0,5-4-96 16,2-2 75-16,0-2 81 0,4-4 53 15,2-1 84-15</inkml:trace>
          <inkml:trace contextRef="#ctx0" brushRef="#br0" timeOffset="-5078.2905">2101 131 48 0,'-3'-14'414'0,"-1"3"58"16,0 1 36-16,-2-2 24 0,-1 5-152 0,2 1-138 15,-3 1-92-15,1 2-51 0,0 2-29 16,-1 3-9-16,-1 2 10 0,0 5 46 15,-1 5 67-15,-2 5 55 0,1 3 48 16,-2 4 20-16,1 3 2 0,1 2-39 0,1 2-59 16,2 0-53-16,3 3-49 0,1-1-29 15,4-1-22-15,4-1-13 0,4-1-6 16,6-3 0-16,4-3 8 0,5-4 7 15,9-2 3-15,5-4-2 0,9-6 0 0,8-5-9 16,7-8-11-16,5-3-11 0,1-7-9 16,3-3-3-16,-2-7-6 0,-7-2-3 0,-6-4 1 15,-8-2 6-15,-12-1 11 0,-9-2 9 16,-10 0 8-16,-9 2 13 0,-8 1 1 15,-10-1-2-15,-6 4-11 0,-8 4-5 16,-3 2-8-16,-7 4-11 0,-2 0-6 0,-3 3-3 16,-2 3 0-16,-1 2-5 0,0 0 4 15,2 4-3-15,2 2-2 0,4-2-4 16,3 2-11-16,5 3-35 0,2 1-59 15,4 1-105-15,5 3-123 0,5 2-91 0,4 0-51 16,4 4-4-16,6 0 18 0,6 0 9 16,5 2-34-16,4-2-46 0,4-3-11 0,3 3 1 15,4-6 19-15,0-2 85 0</inkml:trace>
          <inkml:trace contextRef="#ctx0" brushRef="#br0" timeOffset="-4792.2741">3018-215 98 0,'10'-21'437'0,"-5"3"54"0,-1 2 33 0,-1 3 19 15,-2 3-179-15,1 1-140 0,-2 3-86 16,-2 3-43-16,2 3-11 0,0 4 52 15,2 6 72-15,2 6 88 0,3 5 63 0,4 7 43 16,3 8 11-16,5 6-52 0,3 8-79 16,3 4-89-16,1 2-67 0,1 2-54 15,1 1-30-15,-1 0-20 0,1-2-13 16,-4 3-41-16,0-4-106 0,-1 0-141 0,-2-2-105 15,0-4-107-15,-2-4-263 0,-4-2-108 16,-3-2 25-16,-3-6 101 0,-5-1 82 16,-3-4 97-16</inkml:trace>
        </inkml:traceGroup>
      </inkml:traceGroup>
    </inkml:traceGroup>
    <inkml:traceGroup>
      <inkml:annotationXML>
        <emma:emma xmlns:emma="http://www.w3.org/2003/04/emma" version="1.0">
          <emma:interpretation id="{7595F0E0-2C7E-474F-B11E-35D6F6431929}" emma:medium="tactile" emma:mode="ink">
            <msink:context xmlns:msink="http://schemas.microsoft.com/ink/2010/main" type="paragraph" rotatedBoundingBox="21746,7273 27281,5489 27845,7237 22309,9021" alignmentLevel="2"/>
          </emma:interpretation>
        </emma:emma>
      </inkml:annotationXML>
      <inkml:traceGroup>
        <inkml:annotationXML>
          <emma:emma xmlns:emma="http://www.w3.org/2003/04/emma" version="1.0">
            <emma:interpretation id="{90E355AE-F118-4B9F-9B7B-2FB87C9CEFE9}" emma:medium="tactile" emma:mode="ink">
              <msink:context xmlns:msink="http://schemas.microsoft.com/ink/2010/main" type="line" rotatedBoundingBox="21746,7273 27281,5489 27845,7237 22309,9021"/>
            </emma:interpretation>
          </emma:emma>
        </inkml:annotationXML>
        <inkml:traceGroup>
          <inkml:annotationXML>
            <emma:emma xmlns:emma="http://www.w3.org/2003/04/emma" version="1.0">
              <emma:interpretation id="{9316868B-527E-4A72-95E3-BD91B42078FA}" emma:medium="tactile" emma:mode="ink">
                <msink:context xmlns:msink="http://schemas.microsoft.com/ink/2010/main" type="inkWord" rotatedBoundingBox="21904,7765 23069,7390 23432,8516 22267,8892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-4151.2372">772 1532 70 0,'6'-7'447'0,"-5"-1"55"16,1-1 30-16,-2 3 17 0,0 1-155 15,0 3-177-15,0 0-99 0,0 5-50 16,1 1-22-16,2 3-7 0,-2 5 5 0,3 5 9 15,0 3 9-15,2 4 5 0,1 3-3 16,0 4-8-16,1 1-9 0,2 4-10 16,-2 2-13-16,1 1-10 0,1 0-6 0,0 2-2 15,1-5-6-15,0 3-1 0,0-5-4 16,0 1-9-16,0-2-19 0,2-2-19 15,0-4-17-15,-1-2-16 0,1-4-19 16,-1-3-39-16,2-7-75 0,-1-2-135 0,1-6-97 16,0-5-45-16,1-5-11 0,2-6 30 15,-2-4 87-15</inkml:trace>
          <inkml:trace contextRef="#ctx0" brushRef="#br0" timeOffset="398.0228">-128 1976 310 0,'2'-10'475'0,"-2"-1"39"0,0 2 20 16,0 3-50-16,-2 4-214 0,0 2-121 0,1 3-64 16,-2 4-29-16,0 6-3 0,1 3 9 15,-1 6 17-15,0 2 14 0,3 6 9 16,0 5 2-16,2 2-11 0,0 4-15 0,4 4-21 15,1-1-16-15,1 5-13 0,2 2-10 16,1 4-9-16,2 0-14 0,1 1-31 0,1 0-41 16,2-1-27-16,1-3-36 0,1-1-69 15,1-3-171-15,0-2-109 0,-2-5-39 16,-1-8-14-16,0-4 14 0,-1-7 61 0</inkml:trace>
        </inkml:traceGroup>
        <inkml:traceGroup>
          <inkml:annotationXML>
            <emma:emma xmlns:emma="http://www.w3.org/2003/04/emma" version="1.0">
              <emma:interpretation id="{58A6945D-7C3F-4690-A54F-0EFD67FF5336}" emma:medium="tactile" emma:mode="ink">
                <msink:context xmlns:msink="http://schemas.microsoft.com/ink/2010/main" type="inkWord" rotatedBoundingBox="23693,6645 27281,5489 27845,7237 24257,8394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-3644.2083">1767 1464 224 0,'2'-4'437'0,"-2"-2"45"16,2 0 33-16,-2 3-37 0,-2-1-175 15,2 0-111-15,-1 2-67 0,0-1-39 16,1 3-24-16,-2-1-14 0,1 1-9 15,1 1-2-15,-1 2 17 0,1 1 43 0,1 3 80 16,0 3 80-16,2 5 62 0,0 2 42 16,2 3 17-16,1 4-10 0,-2 1-53 0,1 1-67 15,2 4-53-15,-1-2-43 16,2 4-37-16,-1-1-36 0,0 0-33 0,1 1-18 15,0-3-10-15,1 0-9 0,-1-1-2 16,1-2-5-16,0-1 0 0,0-3-6 0,1-1-12 16,1-3-24-16,-1-4-51 0,2-1-123 15,0-3-157-15,1-5-93 0,2-4-103 16,0-3-167-16,0-5-109 0,0-1 38 15,0-4 112-15,0 0 71 0,-1-4 104 0</inkml:trace>
          <inkml:trace contextRef="#ctx0" brushRef="#br0" timeOffset="-3144.1798">2596 1386 101 0,'5'-7'444'0,"-2"-1"54"0,-1 2 30 0,-2-1 16 16,0 1-179-16,-2 2-149 0,-1 0-87 15,1 1-47-15,-2 1-18 0,-1-1 3 16,1 6 17-16,-1 2 47 0,-2 3 65 15,0 6 67-15,-1 4 42 0,0 4 23 0,-2 4 5 16,0 6-27-16,2-1-54 0,1 3-62 16,2 0-46-16,3 0-37 0,4 0-31 15,3 2-21-15,6-4-11 0,4-1-11 16,5-2-2-16,4-2-2 0,7-5-2 0,6-2-6 15,4-6-7-15,6-5-3 0,2-7-4 16,2-4-1-16,-1-4-2 0,-5-7 1 16,-2-3-2-16,-6-5 1 0,-6-6 0 0,-6-3 1 15,-7-6 0-15,-4-1-2 0,-6 0 1 16,-5 2 1-16,-5 0-2 0,-2 6 4 15,-4 2 7-15,-3 3 5 0,-4 4 4 0,-2 4 2 16,-2 3 1-16,-3 3-6 0,-3 1-5 16,1 2-6-16,-4 5-5 0,2 1-2 15,1 1-5-15,2 1 0 0,2 1-14 0,5 1-23 16,2 1-61-16,3-1-141 0,4 3-132 15,3-4-81-15,3 2-55 0,5-3-80 16,0 0-120-16,5 1 0 0,2-4 59 16,3 1 42-16,4-2 46 0,1-1 96 0</inkml:trace>
          <inkml:trace contextRef="#ctx0" brushRef="#br0" timeOffset="-2844.1627">3432 1197 272 0,'7'-6'481'0,"-2"-4"41"0,1 2 24 16,-3 2-19-16,-1 1-231 0,1 1-133 15,-1 4-63-15,-1 1-11 0,2 5 35 16,1 4 85-16,1 7 81 0,2 4 64 0,1 5 38 15,5 4-1-15,-1 5-37 0,1 2-87 16,2 2-79-16,-2 4-65 0,3 0-43 16,-3 2-28-16,2 1-19 0,-2 0-15 0,-2-1-11 15,0-3-19-15,-3-3-50 0,2-3-114 16,-3-5-132-16,1-2-87 0,0-5-75 15,-1-6-139-15,0-5-156 0,-2-3 6 0,1-6 76 16,-2-6 59-16,1-1 61 0,1-7 146 16</inkml:trace>
          <inkml:trace contextRef="#ctx0" brushRef="#br0" timeOffset="-1930.1103">4205 1073 168 0,'-2'-4'439'0,"2"-3"50"0,-2 2 29 15,-2 0-13-15,-1 2-176 0,-1 2-130 0,-1 1-78 16,-2 5-40-16,-3 4-7 0,0 5 23 16,-5 8 58-16,1 6 78 0,-2 3 66 15,0 6 53-15,1 1 26 0,4 4-5 0,0 0-38 16,5 0-60-16,1 1-49 0,6 1-45 15,2-3-37-15,5-1-25 0,3-3-24 16,5-3-18-16,7-3-21 0,3-2-19 0,8-7-10 16,7-3-8-16,5-5-6 0,5-8-5 15,2-5-3-15,1-5 2 0,1-5-2 16,-3-4 0-16,-3-7 0 0,-6-5 0 15,-5-5 0-15,-6-8 1 0,-8-1-3 0,-6-6-1 16,-8-3-5-16,-5-1 1 0,-8 0 2 16,-3 2 2-16,-6 3 5 0,-3 4 3 15,-4 2 5-15,-2 6 0 0,-5 3-2 0,1 6 0 16,-4 2-1-16,0 4-3 0,0 1-4 15,1 4 0-15,1 5-3 0,3 0-2 0,1 2-3 16,5 4-9-16,0 1-25 0,5 1-37 16,3 1-59-16,2 2-100 0,2 0-141 15,4 1-98-15,4-1-41 0,1 1-44 16,3 1-122-16,3-2-66 0,4-2 54 0,2-1 59 15,2-1 41-15,1-1 68 0</inkml:trace>
          <inkml:trace contextRef="#ctx0" brushRef="#br0" timeOffset="-1019.0583">4419-104 65 0,'-9'-11'414'0,"-1"2"56"15,3 1 37-15,-1-1 23 0,1 2-166 16,2 4-135-16,-1-1-85 0,2 1-53 0,-2 1-34 15,4 4-10-15,-2 5 10 0,1 3 34 16,0 5 52-16,0 5 59 0,3 3 58 16,0 9 43-16,3 0 12 0,0 6-19 15,0 1-45-15,1 3-54 0,-2-1-57 0,4 1-52 16,-2-2-36-16,0 0-23 0,0-1-13 15,2-2-15-15,1-2-35 0,-2-5-87 0,2-4-112 16,0-4-83-16,0-4-61 0,0-5-158 16,1-7-169-16,0-8-22 0,3-6 54 15,0-4 54-15,2-5 45 0,0-7 158 16</inkml:trace>
          <inkml:trace contextRef="#ctx0" brushRef="#br0" timeOffset="-736.0419">4837-329 28 0,'9'-12'427'0,"-1"4"59"0,-1-1 36 0,-2 4 20 15,-1 2-137-15,1-1-162 0,0 4-104 0,3 6-48 16,1 1-12-16,2 9 23 0,1 4 36 15,3 6 61-15,3 5 47 0,1 8 42 0,3 3 19 16,0 6-13-16,2 4-29 0,-1 6-56 16,-1 0-47-16,0 0-50 0,-3 0-39 15,-2-1-29-15,-2-6-18 0,-3-3-18 16,-2-2-49-16,-3-4-109 0,-5-5-121 0,-2-5-79 15,-2-1-141-15,-5-9-224 0,-3-3-78 16,-5-3 39-16,-1-5 84 0,-4-1 58 16,-2-5 131-16</inkml:trace>
          <inkml:trace contextRef="#ctx0" brushRef="#br0" timeOffset="-1482.0846">4932 731 255 0,'9'0'468'15,"-3"-3"41"-15,0 2 24 0,-2 2-27 16,-1 2-207-16,-3 3-122 0,0 4-59 0,0 1-8 16,-3 3 30-16,2 4 74 0,-1 2 67 15,1 1 43-15,1 3 37 0,0 2 4 16,3 3-32-16,2 0-71 0,2 1-65 0,3-1-44 15,3 0-38-15,4-1-25 0,5-2-13 16,3-3-8-16,5 0-11 0,6-4-11 16,1-4-13-16,5-3-9 0,1-4-8 15,1-4-8-15,-1-2-2 0,-1-4 0 0,-2-5-2 16,-4 0 1-16,-4-3 0 0,-8 0 1 15,-2-2 6-15,-5 0 12 0,-5-2 8 16,-3-2 4-16,-7-3 2 0,-4 0 4 0,-5 2-3 16,-6-4-9-16,0 1-6 0,-7 0-7 15,-2 2-3-15,0-2-4 0,-2 3-4 16,-1 1-4-16,1 2-3 0,4 0 0 0,0 3-9 15,3 0-13-15,1 1-32 0,3 1-51 16,3-1-107-16,2 3-156 0,1-3-100 16,4 1-70-16,2 0-118 0,1-1-160 15,1 0-4-15,2-3 96 0,0 0 75 0,1 1 67 16,-1 1 142-16</inkml:trace>
        </inkml:traceGroup>
      </inkml:traceGroup>
    </inkml:traceGroup>
    <inkml:traceGroup>
      <inkml:annotationXML>
        <emma:emma xmlns:emma="http://www.w3.org/2003/04/emma" version="1.0">
          <emma:interpretation id="{AED12B3F-E389-492C-9082-36310D852EAB}" emma:medium="tactile" emma:mode="ink">
            <msink:context xmlns:msink="http://schemas.microsoft.com/ink/2010/main" type="paragraph" rotatedBoundingBox="23455,8551 27178,8021 27288,8798 23566,9328" alignmentLevel="3"/>
          </emma:interpretation>
        </emma:emma>
      </inkml:annotationXML>
      <inkml:traceGroup>
        <inkml:annotationXML>
          <emma:emma xmlns:emma="http://www.w3.org/2003/04/emma" version="1.0">
            <emma:interpretation id="{C5152532-8C5B-4E19-BBCE-A197F3961169}" emma:medium="tactile" emma:mode="ink">
              <msink:context xmlns:msink="http://schemas.microsoft.com/ink/2010/main" type="line" rotatedBoundingBox="23455,8551 27178,8021 27288,8798 23566,9328"/>
            </emma:interpretation>
          </emma:emma>
        </inkml:annotationXML>
        <inkml:traceGroup>
          <inkml:annotationXML>
            <emma:emma xmlns:emma="http://www.w3.org/2003/04/emma" version="1.0">
              <emma:interpretation id="{E71F340F-2562-489E-9D9C-D0128CEEA693}" emma:medium="tactile" emma:mode="ink">
                <msink:context xmlns:msink="http://schemas.microsoft.com/ink/2010/main" type="inkWord" rotatedBoundingBox="23455,8551 24884,8348 24995,9124 23566,9328"/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890.0509">1316 2848 232 0,'-11'-26'503'0,"2"5"68"0,2 3 36 15,2 1 20-15,-1 5-255 0,2 3-138 0,2 3-94 16,2 5-60-16,0 5-2 0,5 6 22 15,1 7 24-15,3 5 27 0,1 6 15 16,2 1 5-16,3 8-29 0,3 0-37 0,1 5-30 16,2 3-30-16,3 3-22 0,0-2-23 15,0-1-67-15,0-1-76 0,0-6-61 16,-1-3-43-16,1-5-95 0,-2-4-166 15,0-6-88-15,0-6-5 0,0-6 17 0,0-12 20 16,1-4 86-16</inkml:trace>
          <inkml:trace contextRef="#ctx0" brushRef="#br0" timeOffset="1297.074">2541 2453 383 0,'-4'-2'489'0,"0"-2"34"16,0 2 21-16,1 2-81 0,0 4-206 15,0 3-102-15,2 5-35 0,1 7 3 16,1 4 54-16,2 3 53 0,3 5 33 0,0 2 14 16,1 5-8-16,2-1-27 0,-1 3-65 15,1-1-59-15,2 0-43 0,0 3-32 16,0-1-26-16,2-1-42 0,-1-2-105 0,-1-4-94 15,2-3-66-15,0-6-112 0,2-3-228 16,1-8-91-16,1-6 25 0,3-6 59 16,3-8 48-16,0-6 102 0</inkml:trace>
        </inkml:traceGroup>
        <inkml:traceGroup>
          <inkml:annotationXML>
            <emma:emma xmlns:emma="http://www.w3.org/2003/04/emma" version="1.0">
              <emma:interpretation id="{B1A02104-E248-4C6C-B2F7-349B8733F281}" emma:medium="tactile" emma:mode="ink">
                <msink:context xmlns:msink="http://schemas.microsoft.com/ink/2010/main" type="inkWord" rotatedBoundingBox="25954,8252 27185,8076 27283,8758 26051,8933"/>
              </emma:interpretation>
              <emma:one-of disjunction-type="recognition" id="oneOf4">
                <emma:interpretation id="interp4" emma:lang="" emma:confidence="0">
                  <emma:literal>11</emma:literal>
                </emma:interpretation>
                <emma:interpretation id="interp5" emma:lang="" emma:confidence="0">
                  <emma:literal>"</emma:literal>
                </emma:interpretation>
                <emma:interpretation id="interp6" emma:lang="" emma:confidence="0">
                  <emma:literal>\\</emma:literal>
                </emma:interpretation>
                <emma:interpretation id="interp7" emma:lang="" emma:confidence="0">
                  <emma:literal>21</emma:literal>
                </emma:interpretation>
                <emma:interpretation id="interp8" emma:lang="" emma:confidence="0">
                  <emma:literal>"I</emma:literal>
                </emma:interpretation>
              </emma:one-of>
            </emma:emma>
          </inkml:annotationXML>
          <inkml:trace contextRef="#ctx0" brushRef="#br0" timeOffset="1710.0978">3773 2374 207 0,'-4'-12'477'0,"3"4"48"0,-2-1 27 15,0 1 15-15,0 1-239 0,1 3-141 0,0 4-76 16,2 3-13-16,3 5 46 0,0 5 83 16,2 8 59-16,2 4 51 0,3 6 31 15,1 5-13-15,2 5-62 0,1 3-90 0,1 1-66 16,2 1-55-16,-1 2-34 0,1-3-26 15,-1-1-11-15,-1 0-19 0,-1-4-54 16,-1-4-123-16,-1-6-119 0,-1-5-77 0,-1-5-174 16,1-8-197-16,0-8-61 0,2-8 62 15,4-8 87-15,2-8 64 0,2-5 166 16</inkml:trace>
          <inkml:trace contextRef="#ctx0" brushRef="#br0" timeOffset="2060.1178">4931 2221 336 0,'4'0'500'16,"-1"0"40"-16,-2 0 22 0,1 0-43 0,-1 3-223 15,2 3-108-15,1 4-43 0,1 4 1 16,2 4 31-16,1 1 35 0,1 5 15 16,-2 2-2-16,1 4-22 0,-1 1-38 0,0 4-48 15,-2 1-61-15,-1 3-102 0,0 1-116 16,2 0-81-16,-2-3-145 0,1 1-222 15,1-5-102-15,1-4 12 0,0-2 62 16,4-6 54-16,1-1 130 0</inkml:trace>
        </inkml:traceGroup>
      </inkml:traceGroup>
    </inkml:traceGroup>
  </inkml:traceGroup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5999.51074" units="1/in"/>
          <inkml:channelProperty channel="Y" name="resolution" value="15999.51074" units="1/in"/>
          <inkml:channelProperty channel="F" name="resolution" value="3999.51147" units="1/in"/>
          <inkml:channelProperty channel="T" name="resolution" value="1" units="1/dev"/>
        </inkml:channelProperties>
      </inkml:inkSource>
      <inkml:timestamp xml:id="ts0" timeString="2021-10-05T10:23:53.010"/>
    </inkml:context>
    <inkml:brush xml:id="br0">
      <inkml:brushProperty name="width" value="0.06667" units="cm"/>
      <inkml:brushProperty name="height" value="0.06667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113CE608-E702-4E92-9E11-76531E9E8A97}" emma:medium="tactile" emma:mode="ink">
          <msink:context xmlns:msink="http://schemas.microsoft.com/ink/2010/main" type="inkDrawing" rotatedBoundingBox="26746,5485 29795,4910 30111,6582 27062,7158" hotPoints="29515,4858 29987,6445 27246,7260 26774,5672" semanticType="enclosure" shapeName="Rectangle">
            <msink:sourceLink direction="with" ref="{CDF647FE-AA8B-4D64-8AF8-B160C6387F20}"/>
            <msink:sourceLink direction="with" ref="{D08B500A-7FA4-4EA3-ABD3-A0B95B7D2CE8}"/>
          </msink:context>
        </emma:interpretation>
      </emma:emma>
    </inkml:annotationXML>
    <inkml:trace contextRef="#ctx0" brushRef="#br0">-1616 3417 31 0,'-12'-17'380'0,"1"-1"42"0,3 0 26 15,2-2 14-15,3 1-159 0,6-1-125 16,5-1-74-16,7 0-36 0,7-3-18 0,11-3-9 16,11-2-3-16,14-2-5 0,12-3-2 15,16-1-6-15,11-2-6 0,10-1-4 0,5 3-2 16,7-3-7-16,5 2 0 0,8 1-2 15,9 0 0-15,2 2-3 0,2 0-3 16,-2 2 3-16,-5 1 0 0,-6 2 0 0,-10 2 0 16,-6 4 1-16,-10 3 0 0,-10 4 3 15,-12 4 0-15,-13 6 6 0,-9 4 7 16,-11 6 9-16,-8 2 9 0,-9 6 3 15,-5 4 3-15,-6 3 1 0,-5 4-3 16,-4 1 0-16,-3 2 1 0,-1 5 5 0,-2 0 6 16,2 4 5-16,-1 2 2 0,4 6 2 15,2 1-3-15,3 5-2 0,4 2-4 0,4 5-8 16,1 4-9-16,6 3-5 0,2 4-5 15,2 0-9-15,0 2-4 0,-1-2-6 16,-2-6 1-16,-1-2-3 0,-6-4 0 16,-2-5-2-16,-4-4-1 0,-5-3 3 0,-3-7-2 15,-6-2-2-15,-6-4-1 0,-4-4-1 16,-6 0-3-16,-7-3-4 0,-7-1-3 0,-9-1-1 15,-5 2-1-15,-7 0 0 0,-7-1-3 16,-5 0-6-16,-6-1 2 0,-7 4-4 16,-6-3-3-16,-8-1-2 0,-8 1 3 0,-3-1 7 15,-7 1-3-15,-6-2 4 0,-7 0 3 16,-11 2 2-16,-7-1 1 0,-6 0 1 0,-1 2 6 15,3-1 6-15,3-1 0 0,5-1 5 16,7 1 3-16,5-2 0 0,9-3 0 16,9-1-1-16,10-2-1 0,14-3 0 15,12-1-9-15,11-4-14 0,10 0-18 16,9-4-14-16,10-2-12 0,7-4-13 0,11-3-23 15,6-3-28-15,9-2-48 0,4-2-86 16,4 1-142-16,6-3-65 0,1 1-15 16,3-2 19-16,1 1 50 0</inkml:trace>
  </inkml:traceGroup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5999.51074" units="1/in"/>
          <inkml:channelProperty channel="Y" name="resolution" value="15999.51074" units="1/in"/>
          <inkml:channelProperty channel="F" name="resolution" value="3999.51147" units="1/in"/>
          <inkml:channelProperty channel="T" name="resolution" value="1" units="1/dev"/>
        </inkml:channelProperties>
      </inkml:inkSource>
      <inkml:timestamp xml:id="ts0" timeString="2021-10-06T06:54:20.007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3D9884E4-2999-4BB9-92AD-26447E9AFA43}" emma:medium="tactile" emma:mode="ink">
          <msink:context xmlns:msink="http://schemas.microsoft.com/ink/2010/main" type="writingRegion" rotatedBoundingBox="4579,12408 21690,9679 22780,16517 5669,19246"/>
        </emma:interpretation>
      </emma:emma>
    </inkml:annotationXML>
    <inkml:traceGroup>
      <inkml:annotationXML>
        <emma:emma xmlns:emma="http://www.w3.org/2003/04/emma" version="1.0">
          <emma:interpretation id="{DE259F67-D169-487E-BAD3-8D2DACC6462C}" emma:medium="tactile" emma:mode="ink">
            <msink:context xmlns:msink="http://schemas.microsoft.com/ink/2010/main" type="paragraph" rotatedBoundingBox="4874,12307 13176,12066 13207,13135 4905,1337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54F4792-92DA-4356-874E-A760D10DFEC5}" emma:medium="tactile" emma:mode="ink">
              <msink:context xmlns:msink="http://schemas.microsoft.com/ink/2010/main" type="line" rotatedBoundingBox="4874,12307 13176,12066 13207,13135 4905,13375"/>
            </emma:interpretation>
          </emma:emma>
        </inkml:annotationXML>
        <inkml:traceGroup>
          <inkml:annotationXML>
            <emma:emma xmlns:emma="http://www.w3.org/2003/04/emma" version="1.0">
              <emma:interpretation id="{5F814ECB-0FEB-4B3E-AD42-D67F1A6C26D1}" emma:medium="tactile" emma:mode="ink">
                <msink:context xmlns:msink="http://schemas.microsoft.com/ink/2010/main" type="inkWord" rotatedBoundingBox="4874,12307 8202,12210 8233,13279 4905,13375">
                  <msink:destinationLink direction="to" ref="{1BD94E99-4D6D-4153-8BA3-5B370E4E0BBD}"/>
                  <msink:destinationLink direction="with" ref="{7F4E9F61-25F6-4F50-937B-1EF5BC29BEB1}"/>
                  <msink:destinationLink direction="with" ref="{FB15DECB-C322-451E-A1C4-B384F9FE4266}"/>
                  <msink:destinationLink direction="with" ref="{6E1EA571-D4B1-4A7C-8EAE-6BBE0282E0E4}"/>
                  <msink:destinationLink direction="with" ref="{7D84DD84-0348-484C-9E0E-105F6D5C699D}"/>
                  <msink:destinationLink direction="with" ref="{F499399F-9590-4944-B161-66BAD00F0A3D}"/>
                  <msink:destinationLink direction="with" ref="{0B08D4A8-452B-4758-97A3-D4DE4815A4A8}"/>
                </msink:context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80 423 378 0,'-1'-6'487'0,"0"-2"45"0,-1 2 38 0,1 2-70 15,-2-3-134-15,2 4-84 0,-1 1-27 16,1 0-15-16,0 2-17 0,-1 0-11 0,2 3 5 16,0 1 22-16,2 5 24 0,0 2 22 15,1 5 15-15,0 4-3 0,1 4-33 16,-1 5-54-16,1 0-56 0,0 7-43 0,0 1-27 15,2 1-17-15,-2 3-10 0,0 0-7 16,0 1-6-16,1-1-3 0,-2-2-4 0,1-2-4 16,-1-3-1-16,0-3-2 0,-2-3-2 15,1-5 0-15,-1-2-1 0,2-4 2 16,-3-4 6-16,1-3 10 0,-1-2 8 0,-1-2 8 15,-3-5 3-15,-2-4-3 0,-1-7-8 16,-4-6-12-16,0-7-12 0,-3-8-12 0,1-7-7 16,-1-5-5-16,0-5-5 0,3-2-1 15,0-2-1-15,2-2 0 0,2 1 1 0,3-2-2 16,2 1 3-16,4 1 0 0,2 4 0 15,4 0-2-15,3 3 1 0,3 0-1 0,1 2-2 16,1 3-1-16,2 4-4 0,3 1 0 16,1 5-4-16,0 2-4 0,1 5-5 0,2 3-6 15,0 6-8-15,-1 2-14 0,3 6-15 16,-3 4-23-16,1 5-32 0,-3 3-42 15,-1 3-64-15,-3 7-100 0,-5 2-120 0,0 5-82 16,-5 1-46-16,-3 4-138 0,0-1-115 16,-5 2 15-16,-5-2 89 0,1 0 77 0,-3 0 70 15,-1-1 180-15</inkml:trace>
          <inkml:trace contextRef="#ctx0" brushRef="#br0" timeOffset="257.0147">3 710 69 0,'-23'19'433'0,"2"-3"56"0,5-2 36 16,2-3 20-16,2-3-164 0,3 1-144 0,3-2-89 16,4 0-35-16,2-4-4 0,3 3 17 15,7-4 24-15,3 0 11 0,7-4 0 16,4 0-15-16,4-4-28 0,3-1-50 0,2-3-81 15,2-1-79-15,1-2-51 0,-3 0-112 16,-2-1-197-16,-2 1-129 0,-3 0-28 0,-1 1 17 16,-3-1 18-16,-1 3 93 0</inkml:trace>
          <inkml:trace contextRef="#ctx0" brushRef="#br0" timeOffset="605.0346">402 835 178 0,'-3'8'347'15,"1"0"51"-15,2-2 37 0,2-1-48 0,4 1-67 16,1-2-67-16,2 0-44 0,5-3-45 16,1-1-46-16,3-1-36 0,3-3-25 0,-1-3-15 15,4-1-10-15,-1-1-8 0,-1-3-6 16,-1-1-6-16,-1 0-5 0,-3-1-1 15,-3-2-1-15,-3-2 2 0,-4 2 14 0,-3-1 23 16,-2 3 32-16,-4 0 41 0,-2 1 42 16,-3 3 53-16,-3-2 32 0,-1 5 21 0,-3 2 6 15,1 1-10-15,-4 3-16 0,0 2-31 16,2 4-22-16,-1 1-21 0,-1 3-17 15,2 2-12-15,0 3-17 0,1 2-15 0,2 2-22 16,2 2-19-16,2-1-21 0,3 1-14 16,0 2-13-16,4-3-7 0,2 1-5 15,4 0-4-15,3-1-8 0,4-1-18 0,3-1-32 16,3-2-62-16,4-2-126 0,3-3-148 15,2-3-91-15,4-4-139 0,-1 1-179 0,-1-4-75 16,1-2 53-16,-2 0 110 0,-1-5 78 16,-1 1 143-16</inkml:trace>
          <inkml:trace contextRef="#ctx0" brushRef="#br0" timeOffset="1371.0785">1168 746 171 0,'1'0'334'0,"1"0"53"0,-1 0 9 16,-1 0-32-16,0-1-42 0,0 1-58 16,0-2-49-16,0 2-45 0,0 0-41 0,0-4-39 15,0 4-29-15,0-2-18 0,0 1-8 16,0-2 2-16,0 3 10 0,0-2 14 0,-1 0 18 15,-1 0 21-15,1 2 21 0,0-1 19 16,-2-2 14-16,0 2 6 0,2 0 6 0,-1 0 5 16,0-2 3-16,-1 2-4 0,-1-1-8 15,0 2-6-15,0-2-15 0,-2 1-14 16,1 1-11-16,-2 0-15 0,1 0-8 0,-1 0-11 15,2 1-8-15,-3 1-9 0,1 0-11 16,-2 2-6-16,3-1-8 0,-3 1-4 0,1 2-4 16,1 0 0-16,0 4 0 0,-1-2 6 15,1 3 9-15,0 3 9 0,0 1 4 16,2 2 1-16,-2 2-4 0,2 0-6 0,0 1-10 15,1-1-11-15,0 0-6 0,1-1-7 16,2-1-2-16,0-1-5 0,1-2-3 0,1-2 1 16,2-2 0-16,0-3-1 0,3-1-1 15,3-2-1-15,3-3-1 0,3-3-4 0,3-5-7 16,1 0-6-16,2-5-6 0,0-4-6 15,-2 0-4-15,0 0 1 0,-1 1 3 0,-3 1 5 16,0 2 4-16,-2 2 5 0,-1 3 3 16,-2 3 2-16,1 2 2 0,-3 3 4 15,0 2 7-15,0 5 9 0,-1 2 11 0,-1-1 7 16,1 5 8-16,-2-2 4 0,2 0 2 15,-2-1-4-15,1-1-3 0,1 0-2 0,0-4-1 16,1 0-1-16,4-5-6 0,3-2-4 16,5-5-6-16,3-7-5 0,5-7-6 15,2-5-5-15,1-5-5 0,0-4-5 0,-1-8-9 16,-3-4-11-16,-2-5-11 0,-3-7-7 15,-4 1 0-15,-1 0 2 0,-4 3 7 0,0 6 13 16,-5 7 10-16,-1 8 10 0,-2 5 6 16,-2 8 8-16,-1 2 1 0,-1 4 0 15,-1 7 7-15,-1 1 3 0,-2 10 6 0,-1 2 7 16,0 8 5-16,-1 7 11 0,1 3 0 15,0 6 0-15,1 3-7 0,2 4-8 0,1 3-8 16,1 2-10-16,2 2-6 0,1 1-6 16,3-2-2-16,0 1-6 0,1-4-10 0,2-4-16 15,-2-2-31-15,0-7-50 0,-1-3-75 16,0-5-180-16,1-8-158 0,-1-5-284 0,-1-7-168 15,-2-7-55-15,-4-4 19 0,0-5 155 16,-3-3 150-16,-2 1 293 0</inkml:trace>
          <inkml:trace contextRef="#ctx0" brushRef="#br0" timeOffset="2247.1285">1619 639 311 0,'-5'0'464'0,"2"-2"46"0,2-1 24 0,1 0-85 16,2-1-148-16,5 0-119 0,1-2-69 15,5-1-38-15,3-2-22 0,5 2-15 16,2-4-9-16,5 0-8 0,3-2-14 0,1 0-12 15,2 1-11-15,-1-1-12 0,0 1-32 16,-1 2-41-16,-3 0-40 0,-4 4-33 16,-3 1-17-16,-3 3 0 0,-4-1 26 0,-3 2 59 15,-2 2 73-15,-3 2 73 0,-2 0 62 16,0 2 47-16,-3 2 27 0,0 3-3 0,-1 0-5 15,0 4 14-15,-1 1 45 0,0 3 60 16,0 0 52-16,0 1 54 0,3 0 34 0,0 1-1 16,0-1-52-16,1 0-73 0,0-3-63 15,1 1-62-15,2-2-53 0,0-2-42 16,1-5-27-16,3 0-21 0,2-4-14 0,2-6-7 15,3-3-19-15,1-5-17 0,2-3-28 16,-1-5-33-16,-2-5-28 0,-1 0-16 16,-2-2 2-16,-3 1 9 0,1 3 20 0,-5 2 32 15,-1 3 25-15,-2 2 17 0,-1 5 8 16,-1 2 5-16,0 4 5 0,-2 3 19 0,1 3 24 15,-2 6 22-15,0 4 22 0,-2 3 21 16,1 2 14-16,1 2-5 0,-2 1-14 0,1-1-17 16,1 1-16-16,0-1-18 0,0-1-18 15,3-4-13-15,-2-2-10 0,2-1-12 0,0-3-13 16,2-4-22-16,1-4-36 0,3-6-60 15,2-7-80-15,3-2-79 0,3-7-43 0,0-3-9 16,1-1 26-16,0-1 48 0,0 2 81 16,0 2 82-16,1 1 50 0,-1 3 31 15,-1 4 15-15,0 3 13 0,-1 3 23 0,-1 4 33 16,0 5 53-16,0 2 50 0,0 7 43 15,-1 2 30-15,0 4 10 0,-2 1 1 0,0 1-25 16,-2 2-34-16,-3 1-32 0,0 0-28 16,-3-2-26-16,-1 1-26 0,-2 0-24 15,-2-2-18-15,-2-2-10 0,-1-2-14 0,-2-5-13 16,1-1-16-16,1-5-19 0,0-1-19 15,2-6-15-15,4-5-1 0,0-3 4 0,5-3 8 16,1-4 15-16,5 1 15 0,1-2 16 16,2-2 6-16,1 3 9 0,0 2 5 15,4 1 4-15,0 1 5 0,-1 2 5 0,2 3 4 16,2 0-1-16,-1 3-2 0,0 2-2 15,1 0 1-15,1 0-5 0,-2 2-2 0,-2 1-2 16,-1 0-1-16,-2-1 2 0,-1 2-1 16,-5-3 1-16,-1 0 4 0,-3 0 1 15,-1 0 2-15,-3-2-4 0,-2 0 0 0,-2-1-3 16,-3 1-2-16,-1 1-1 0,-3 0 1 15,0 0 3-15,0 4 0 0,-3 1 2 0,1 1 2 16,-1 4 7-16,-1 1 14 0,-1 3 10 0,1 3 11 16,0 0 2-16,-2 5 2 0,2-1-6 15,3 2-14-15,1 2-13 0,5-2-8 16,0 1-5-16,5-1-5 0,4-2-14 0,2-1-38 15,4-1-95-15,3 0-149 0,6-5-124 16,3-3-282-16,3-2-161 0,0-4-55 0,-1-1 45 16,-1-3 124-16,-3-1 109 0</inkml:trace>
        </inkml:traceGroup>
        <inkml:traceGroup>
          <inkml:annotationXML>
            <emma:emma xmlns:emma="http://www.w3.org/2003/04/emma" version="1.0">
              <emma:interpretation id="{C86BBBC0-82E6-4FF4-96D3-39E991A1C71C}" emma:medium="tactile" emma:mode="ink">
                <msink:context xmlns:msink="http://schemas.microsoft.com/ink/2010/main" type="inkWord" rotatedBoundingBox="9484,12514 13186,12407 13204,13022 9502,13129">
                  <msink:destinationLink direction="with" ref="{73463F45-E6A2-473B-B423-A64ACC88ED9E}"/>
                  <msink:destinationLink direction="with" ref="{2946B27B-B445-4420-AA74-4DEE2E9C1D56}"/>
                </msink:context>
              </emma:interpretation>
              <emma:one-of disjunction-type="recognition" id="oneOf1">
                <emma:interpretation id="interp1" emma:lang="" emma:confidence="0">
                  <emma:literal>edition</emma:literal>
                </emma:interpretation>
                <emma:interpretation id="interp2" emma:lang="" emma:confidence="0">
                  <emma:literal>editors</emma:literal>
                </emma:interpretation>
                <emma:interpretation id="interp3" emma:lang="" emma:confidence="0">
                  <emma:literal>editions</emma:literal>
                </emma:interpretation>
                <emma:interpretation id="interp4" emma:lang="" emma:confidence="0">
                  <emma:literal>citron</emma:literal>
                </emma:interpretation>
                <emma:interpretation id="interp5" emma:lang="" emma:confidence="0">
                  <emma:literal>erbium</emma:literal>
                </emma:interpretation>
              </emma:one-of>
            </emma:emma>
          </inkml:annotationXML>
          <inkml:trace contextRef="#ctx0" brushRef="#br0" timeOffset="3743.2141">5802 590 50 0,'-2'8'345'0,"2"-2"65"16,0 0 54-16,0 3-28 0,0-1-64 15,2-1-79-15,1 2-80 0,0-2-56 16,2 1-44-16,2-2-31 0,3 0-17 0,4-4-11 15,2 0-7-15,6-5-7 0,4-3-11 16,3-3-13-16,3-2-11 0,-1-4-12 0,1-2-9 16,-2-2-8-16,-2-3-2 0,-6-1-2 15,-2-1 3-15,-4 2 6 0,-4 1 7 16,-5 2 11-16,-2 6 13 0,-2-1 8 0,-3 5 9 15,-3 1 9-15,-2 4 15 0,-5 4 21 16,-2 4 38-16,-2 4 65 0,-2 3 66 0,-4 4 58 16,0 4 34-16,-1 0 10 0,-1 3-24 15,0 2-57-15,1 1-67 0,4 1-64 0,3-1-46 16,1 1-32-16,7-3-21 0,4 3-16 15,6-4-16-15,7-3-35 0,6-3-102 0,6-6-155 16,6-5-103-16,4-8-144 0,4-4-185 16,0-7-121-16,0-3 17 0,-2-4 110 15,-1-5 77-15,-4 1 132 0</inkml:trace>
          <inkml:trace contextRef="#ctx0" brushRef="#br0" timeOffset="4060.2323">6373 543 30 0,'1'1'384'0,"-3"3"82"16,-1 3 47-16,-4 4-8 0,0 2-64 16,-2 6-78-16,0 0-40 0,0 1-1 15,2 2 7-15,1 0 1 0,4-2-16 0,0 0-32 16,5-2-65-16,2-1-68 0,6-5-47 15,6-3-30-15,5-5-27 0,8-5-40 0,6-7-54 16,7-7-65-16,3-6-66 0,0-5-53 16,-1-6-36-16,-2-6-6 0,-5-4 25 15,-3-7 52-15,-5-3 53 0,-4-2 45 0,-3 3 40 16,-3 3 31-16,-4 6 32 0,-3 6 57 15,-5 8 82-15,0 2 73 0,-4 8 51 0,-1 3 30 16,-3 3 13-16,-3 8-19 0,0 1-49 16,-3 6-35-16,-3 8-22 0,1 5-16 15,0 5-15-15,0 6-25 0,1 2-24 0,1 6-32 16,3 3-25-16,3 3-19 0,0 2-12 0,5 2-7 15,-1 0-14-15,3-3-26 0,-1 1-42 16,3-7-91-16,-1-5-147 0,2-3-115 0,-2-11-178 16,1-5-212-16,-2-6-83 0,2-6 24 15,0-3 114-15,-2-3 97 0,-1-5 178 16</inkml:trace>
          <inkml:trace contextRef="#ctx0" brushRef="#br0" timeOffset="4296.2458">6874 511 61 0,'-7'-3'436'0,"1"-1"59"0,2 1 33 16,3 0 11-16,-1 0-144 0,5 2-156 0,1-2-90 15,6 3-32-15,2 0-6 0,5 0 5 16,3 3 5-16,5-2-1 0,4 5-10 0,3-2-23 16,2 4-23-16,2 0-23 0,0 1-12 15,-2 1-8-15,-1 2-9 0,-3 0-3 16,-4 2-3-16,-4-1-2 0,-2 3-3 0,-8 0-8 15,-2 1-18-15,-6 1-28 0,-4-1-32 16,-4-1-27-16,-2 0-18 0,-2-3-19 0,-2-4-45 16,-1-2-84-16,2-6-89 0,-2-3-93 15,1-4-45-15,0-6-10 0,2-4 47 16,0-4 103-16</inkml:trace>
          <inkml:trace contextRef="#ctx0" brushRef="#br0" timeOffset="4418.2527">7169 453 175 0,'-2'-32'224'0,"0"0"2"0,1 5-31 16,2 2-18-16,1 3-5 0,-1 3-9 15,2 2-16-15,1 4-22 0,0 3-21 0,1 1-25 16,2 3-31-16,3 3-29 0,1 0-47 15,-1 3-65-15,2 3-78 0,-1-1-102 0,1 2-52 16,1-1-20-16,-1 1 17 0,2-2 48 16</inkml:trace>
          <inkml:trace contextRef="#ctx0" brushRef="#br0" timeOffset="5010.2866">7409 348 35 0,'0'19'333'0,"-2"2"74"0,1-1 62 0,-1 1-35 16,2 0-52-16,0 1-63 0,0-3-71 15,3 1-38-15,-1-1-10 0,-1-1 19 16,2-4 34-16,-1 0 17 0,3-4 0 0,-1-1-16 15,1-3-42-15,2-2-58 0,4-4-56 16,3-2-32-16,1-6-25 0,3-2-22 0,1-3-12 16,-1-4-21-16,0-3-21 0,-3-1-17 15,-1-2-7-15,-3-1 0 0,-4 3 1 16,-5 2 13-16,-2 0 18 0,-1 6 12 0,-6 1 3 15,-1 5 3-15,-5 2-1 0,0 3-1 16,-1 4-2-16,-1 2 5 0,1 3-1 0,2 0-8 16,2 3-34-16,3-1-50 0,2 0-51 15,2 1-48-15,3-4-25 0,5 0-22 16,4-2-18-16,2-1-16 0,2-3-2 0,4 0 14 15,2-2 20-15,2-2 54 0,1 2 100 16,0-2 113-16,0 2 97 0,0-2 60 0,-1 3 27 16,-1 0-12-16,-1 2-33 0,1 0-24 15,-1 4-7-15,-1 2 31 0,-2 3 66 16,1 0 70-16,-2 3 55 0,-1 1 40 0,-1 0 14 15,-2 2-22-15,-1-2-62 0,-2 1-67 16,-2 1-56-16,-3-2-53 0,-1-2-45 0,-3-1-35 16,0-3-20-16,-4 2-13 0,0-4-16 15,-2 1-20-15,-3-4-25 0,-1-2-27 16,0-2-36-16,0-5-31 0,3-4-22 0,1-3-10 15,2-3 6-15,5-3 17 0,3-1 30 16,2-1 31-16,5 0 28 0,2-1 29 0,3 3 21 16,3-1 17-16,4 3 22 0,3 1 15 15,2 4 7-15,2 0 5 0,0 5 2 0,0 4 0 16,-3 3-5-16,0 3 0 0,-2 3 3 15,-4 5-2-15,-1-1-1 0,-3 4-6 16,-3 1-12-16,-2 3-15 0,-4-1-24 0,-3 4-61 16,-2-1-163-16,-4 0-148 0,-5 1-256 15,-1 0-218-15,-3-6-105 0,-1 0-10 0,1-4 123 16,1-5 130-16,2 0 242 0</inkml:trace>
          <inkml:trace contextRef="#ctx0" brushRef="#br0" timeOffset="2907.1663">4975 379 273 0,'2'-2'433'0,"1"-2"54"0,0-2 32 15,-2 1-89-15,1-1-108 0,-4 0-70 0,-1 0-21 16,-1-1 6-16,-3 0 9 0,-1 1-1 15,-1 2-7-15,-4-3-26 0,1 2-51 0,-3 2-52 16,-2-1-42-16,-1 2-16 0,-1 0-14 16,-3 2-15-16,0 2-4 0,-1 1-9 15,-3 3-1-15,-2 2-2 0,1 2-3 0,-2 1 1 16,0 3 1-16,0 1 2 0,3 1 2 15,1 1 2-15,4-3 0 0,3 1 5 0,5-3 4 16,0 4 2-16,6-5 3 0,3 1 3 16,3 0 2-16,1-2-1 0,4 0 2 0,6 0-4 15,3-3-2-15,5-1-1 0,6 0-3 16,2-2-5-16,6 0-9 0,1-2-1 0,1 0-3 15,0-1-1-15,-1 1-1 16,-1-1 2-16,-3 2 1 0,-4 0-3 0,-3 1-1 0,-5 0-2 16,-3 2 3-16,-3 0 5 0,-4 1 20 15,-3 3 32-15,-4 1 23 0,-4 2 18 16,-4 3 5-16,-3 0 1 0,-4 1-16 0,-3-1-28 15,-3 1-21-15,-1-2-14 0,-1-2-10 16,-1-1-5-16,2-4-7 0,0-2-28 0,0-4-82 16,2-3-128-16,-1-4-107 0,5-7-96 15,2-2-182-15,2-1-166 0,5-4-22 16,1-1 74-16,3 0 77 0,6 2 81 0,1 1 177 15</inkml:trace>
          <inkml:trace contextRef="#ctx0" brushRef="#br0" timeOffset="3248.1857">4988 603 78 0,'13'4'360'0,"-1"0"62"16,0 0 52-16,1-2-25 0,2-2-86 15,0-2-94-15,0-2-73 0,2 0-59 0,1-3-50 16,-1-2-36-16,1 0-22 0,-1-4-13 15,-1-1-7-15,-1-2-2 0,-1 1-1 0,-3-2 2 16,-3 1 13-16,1 2 22 0,-5 0 33 16,-3 4 52-16,-1 1 58 0,-1 2 47 15,-1 0 20-15,-3 4-3 0,-1 2-18 0,-3 2-26 16,-4 2-27-16,0 6-8 0,-4 2 12 15,1 6 13-15,-2 1 6 0,0 4-6 0,1 1-20 16,2 2-34-16,3 0-41 0,2 0-26 16,3 0-22-16,3 0-16 0,4-2-15 15,4-3-9-15,3-2-8 0,4-3-21 0,7-3-36 16,3-6-79-16,5-6-178 0,6-8-127 15,2-6-157-15,-1-6-194 0,1-6-116 0,-3-6-6 16,-4-6 134-16,-1-3 106 0,-1-5 147 16</inkml:trace>
          <inkml:trace contextRef="#ctx0" brushRef="#br0" timeOffset="3424.1959">5541 218 210 0,'6'-14'369'0,"-4"4"75"15,-2 5 24-15,-1 6-46 0,-2 5-47 0,-2 4-22 16,-1 6 31-16,-1 3 22 0,-1 6 30 0,0 2 19 16,1 4-9-16,0 3-47 0,3 1-93 15,3 2-90-15,2 0-80 0,3 1-53 16,6-1-34-16,2-1-21 0,3-4-21 0,3-2-41 15,3-4-92-15,1-4-157 0,3-5-116 16,-2-6-194-16,0-6-217 0,1-6-88 0,-4-7 25 16,0 0 122-16,-4-6 94 0,-2 0 186 15</inkml:trace>
        </inkml:traceGroup>
      </inkml:traceGroup>
    </inkml:traceGroup>
    <inkml:traceGroup>
      <inkml:annotationXML>
        <emma:emma xmlns:emma="http://www.w3.org/2003/04/emma" version="1.0">
          <emma:interpretation id="{1C90AD6B-CE42-43FB-99E0-E835183F7DC8}" emma:medium="tactile" emma:mode="ink">
            <msink:context xmlns:msink="http://schemas.microsoft.com/ink/2010/main" type="paragraph" rotatedBoundingBox="6636,15123 21008,12831 21209,14094 6837,16386" alignmentLevel="2"/>
          </emma:interpretation>
        </emma:emma>
      </inkml:annotationXML>
      <inkml:traceGroup>
        <inkml:annotationXML>
          <emma:emma xmlns:emma="http://www.w3.org/2003/04/emma" version="1.0">
            <emma:interpretation id="{F6E3EF7A-16F8-43F4-BDF8-4C1AD1E40D25}" emma:medium="tactile" emma:mode="ink">
              <msink:context xmlns:msink="http://schemas.microsoft.com/ink/2010/main" type="line" rotatedBoundingBox="6636,15123 21008,12831 21209,14094 6837,16386">
                <msink:destinationLink direction="with" ref="{EEF61457-2924-4593-BD7B-725338E9C239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B6AF1616-B611-4FE1-90F9-B4B171E8CFA8}" emma:medium="tactile" emma:mode="ink">
                <msink:context xmlns:msink="http://schemas.microsoft.com/ink/2010/main" type="inkWord" rotatedBoundingBox="6636,15123 7576,14973 7753,16079 6812,16228">
                  <msink:destinationLink direction="with" ref="{7F4E9F61-25F6-4F50-937B-1EF5BC29BEB1}"/>
                  <msink:destinationLink direction="with" ref="{FB15DECB-C322-451E-A1C4-B384F9FE4266}"/>
                </msink:context>
              </emma:interpretation>
            </emma:emma>
          </inkml:annotationXML>
          <inkml:trace contextRef="#ctx0" brushRef="#br0" timeOffset="7280.4165">2014 3085 378 0,'-3'0'498'0,"-1"0"37"0,0 3 28 0,-2 3-31 15,1 5-150-15,-2 6-41 0,1 6 9 16,1 4 23-16,1 5 28 0,2 4-9 0,2 3-39 15,2 2-61-15,2 6-64 0,1 0-50 16,2 2-47-16,2-2-33 0,-1 1-21 0,0-6-13 16,-1-2-5-16,-2-6 1 0,1-2-2 15,-1-7-4-15,-3-5-1 0,1-3 5 16,-2-3 8-16,0-4 14 0,-1-2 16 0,0-6 6 15,-2-4-4-15,-3-5-10 0,-1-6-15 16,-3-9-22-16,0-7-20 0,-2-4-15 0,1-8-8 16,-1-5-1-16,1-5-3 0,2-4-1 15,4-4-3-15,1-1-1 0,6-1-5 16,3 0-7-16,5-3-5 0,4 3-9 0,4 1-7 15,4 3-7-15,2 3-8 0,1 6-10 16,-1 3-12-16,0 9-15 0,-3 4-27 0,-3 7-46 16,-5 5-73-16,-2 6-93 0,-4 6-67 15,-5 10-50-15,-4 6-25 0,-8 12 13 16,-6 9 60-16,-5 8 87 0,-8 5 65 0,-3 10 63 15,-5 2 52-15,-1 3 37 0,0 2 22 16,1-1 21-16,1 0 18 0,2-4 17 0,5-3 16 16,1-5 10-16,5-4 9 0,5-7 6 15,1-4 3-15,4-7 2 0,4-2-4 16,4-6 11-16,1-3 27 0,6-3 45 0,2-3 47 15,8-4 39-15,2-3 18 0,7-4-1 16,2-2-23-16,7-6-51 0,3 1-48 0,3-1-46 16,2-2-56-16,2-1-94 0,0 0-75 15,2-1-57-15,-1-3-178 0,-2-2-188 16,0 1-65-16,-4-2 24 0,-2 3 37 0,-1-3 46 15,-2 2 164-15</inkml:trace>
          <inkml:trace contextRef="#ctx0" brushRef="#br0" timeOffset="7452.4263">2518 3200 146 0,'-1'-2'392'0,"0"1"52"0,1 1 36 0,-2 0-54 15,1 4-84-15,1 2-99 0,1 4-70 16,1 5-35-16,2 2-21 0,0 7-12 0,3 4-13 16,1 1-12-16,3 5-10 0,3 3-12 15,1 1-15-15,0 1-15 0,2 0-14 0,1 2-31 16,-1-3-29-16,1-1-61 0,-1-2-184 15,1-1-164-15,-3-5-86 0,0-4-22 0,-1-8 1 16,-1-6 43-16</inkml:trace>
        </inkml:traceGroup>
        <inkml:traceGroup>
          <inkml:annotationXML>
            <emma:emma xmlns:emma="http://www.w3.org/2003/04/emma" version="1.0">
              <emma:interpretation id="{59D2486E-84D5-4BC3-94B0-742C1D0BE470}" emma:medium="tactile" emma:mode="ink">
                <msink:context xmlns:msink="http://schemas.microsoft.com/ink/2010/main" type="inkWord" rotatedBoundingBox="9000,14799 10428,14571 10583,15548 9156,15776">
                  <msink:destinationLink direction="with" ref="{6A022CB7-1226-4D2D-83AC-8022E9A954C6}"/>
                  <msink:destinationLink direction="with" ref="{73463F45-E6A2-473B-B423-A64ACC88ED9E}"/>
                </msink:context>
              </emma:interpretation>
              <emma:one-of disjunction-type="recognition" id="oneOf2">
                <emma:interpretation id="interp6" emma:lang="" emma:confidence="1">
                  <emma:literal/>
                </emma:interpretation>
              </emma:one-of>
            </emma:emma>
          </inkml:annotationXML>
          <inkml:trace contextRef="#ctx0" brushRef="#br0" timeOffset="8286.474">4408 2791 143 0,'-6'-9'471'15,"2"5"60"-15,0 2 34 0,0-1 28 16,1 2-173-16,1 2-97 0,0 2 19 0,4 5 51 15,0 5 56-15,2 5 37 0,2 5 6 16,1 5-44-16,1 1-94 0,2 4-98 0,1 2-80 16,0 1-56-16,1 2-32 0,0 1-21 15,1-1-15-15,-1-3-4 0,1 2-5 16,-4-2-1-16,2-3-4 0,-1 0-4 0,-3-7-1 15,-2 1-5-15,-1-6-2 0,0-3-3 0,-1-2 3 16,-1-5 8-16,-1 0 12 0,0-4 13 16,-1-3 7-16,-2-3 0 0,-4-5-3 15,-1-6-10-15,-4-9-12 0,-1-3-18 0,-5-11-10 16,-1-5-8-16,-2-6-12 0,-1-9-9 15,-1-7-14-15,3-4-12 0,1-3-13 0,6-3-13 16,5 4-10-16,4 2-14 0,4 3-10 16,5 5-15-16,2 5-14 0,5 5-18 15,0 8-24-15,4 5-39 0,-1 7-57 0,2 4-57 16,0 8-55-16,-1 8-38 0,-4 7-9 15,-3 9 27-15,-5 10 57 0,-9 8 73 0,-8 8 76 16,-9 10 67-16,-8 8 52 0,-5 3 29 16,-3 4 20-16,-4 1 10 0,-1-2 10 15,3-2 4-15,3-5 2 0,3-6 9 0,7-4 9 16,4-4 13-16,5-8 21 0,5-3 40 15,6-3 60-15,6-5 59 0,9-3 34 0,3-3 16 16,9-7-6-16,7-2-32 0,8-7-59 16,5-4-92-16,5-3-161 0,3-7-117 15,-1-1-227-15,1-5-214 0,-3-2-112 0,-3 2-31 16,0-1 85-16,-3 3 76 0,-5 1 203 15</inkml:trace>
          <inkml:trace contextRef="#ctx0" brushRef="#br0" timeOffset="8592.4915">4876 3069 98 0,'6'-4'388'0,"4"-2"52"0,2-3 42 0,4 0 0 16,4-2-137-16,2 1-105 0,6-2-66 0,1-1-40 15,2 3-26-15,2-1-17 0,-1 3-12 16,-2 2-6-16,-5 4-7 0,-2 0-4 0,-6 5-7 15,-4 3-7-15,-4 3 3 0,-8 5 4 16,-4 3 0-16,-6 7-3 0,-6 2-5 16,-3 4-11-16,-3 1-5 0,0 0 5 0,2 1 15 15,3-3 14-15,1-4 38 0,4-5 30 16,4-1 24-16,1-3 16 0,3-3 6 0,6-4-1 15,3-1-26-15,6-4-27 0,6-3-27 16,5-4-30-16,6-3-32 0,6-4-59 16,2 0-132-16,4-2-110 0,3-2-103 0,-1-1-210 15,2-1-171-15,-1-1-53 0,-1 1 68 16,-2-3 79-16,-1 0 87 0</inkml:trace>
        </inkml:traceGroup>
        <inkml:traceGroup>
          <inkml:annotationXML>
            <emma:emma xmlns:emma="http://www.w3.org/2003/04/emma" version="1.0">
              <emma:interpretation id="{D7E9BDF8-A41A-4EB1-874B-1E4E74278F31}" emma:medium="tactile" emma:mode="ink">
                <msink:context xmlns:msink="http://schemas.microsoft.com/ink/2010/main" type="inkWord" rotatedBoundingBox="11342,14531 12479,14350 12620,15233 11483,15414"/>
              </emma:interpretation>
              <emma:one-of disjunction-type="recognition" id="oneOf3">
                <emma:interpretation id="interp7" emma:lang="" emma:confidence="1">
                  <emma:literal/>
                </emma:interpretation>
              </emma:one-of>
            </emma:emma>
          </inkml:annotationXML>
          <inkml:trace contextRef="#ctx0" brushRef="#br0" timeOffset="9152.5235">6812 2520 322 0,'-14'-14'483'0,"-1"1"45"16,-2 1 31-16,2 2-39 0,0 6-174 0,1 1-90 15,1 6-4-15,0 1 44 0,5 9 62 16,1 4 48-16,3 6 27 0,1 4-1 0,5 5-39 15,2 5-69-15,4 3-79 0,3 3-71 16,1-2-52-16,1 3-32 0,1-3-21 16,-2 0-8-16,-2-7-2 0,-1-1 4 0,-1-6 2 15,-2-5 2-15,-2-3 7 0,0-3 12 16,-2-4 7-16,-1-5 1 0,-2-6-7 0,-2-5-5 15,-4-9-15-15,-3-7-21 0,-3-8-21 16,-3-7-16-16,-1-8-10 0,-3-8-16 16,0-5-17-16,2-7-22 0,4-1-21 0,3-3-19 15,7 2-19-15,7 4-20 0,2 0-18 16,6 8-14-16,2 7-14 0,3 5-22 0,2 7-36 15,1 6-40-15,3 8-61 0,0 6-58 16,-1 6-29-16,-3 6 4 0,-5 5 35 16,-4 8 59-16,-9 8 84 0,-6 6 84 0,-9 6 63 15,-7 6 39-15,-5 5 27 0,-6 3 17 16,-5 1 9-16,0 2 13 0,-1-3 6 0,1 0 5 15,3-2 8-15,5-3 11 0,3-7 6 16,6-1 8-16,5-4 10 0,6-5 10 16,7-6 1-16,9-2-7 0,7-5-6 0,11-7-29 15,7-3-51-15,11-7-111 0,5-7-248 16,2-4-136-16,3-6-70 0,2-1-19 15,-3 0 17-15,-2-1 84 0</inkml:trace>
          <inkml:trace contextRef="#ctx0" brushRef="#br0" timeOffset="9532.5453">7142 2575 150 0,'-8'1'440'0,"2"-4"52"16,2 1 28-16,4-3-8 0,4-1-172 0,4-3-137 15,5 2-84-15,2-5-46 0,5 2-25 16,2 0-15-16,3-1-8 0,1 1-5 0,-1 2-5 15,0 2-3-15,-3 0-5 0,-3 6-6 16,-2 3-1-16,-6 4 0 0,-5 5 1 16,-1 1-1-16,-8 7 1 0,-1 2 2 0,-3 1 2 15,-1 0 4-15,-2 0 12 0,2-2 22 16,2 1 29-16,1-6 48 0,1 0 46 0,4-2 36 15,0-1 16-15,5-5 4 0,2 1-8 16,4-3-28-16,5-1-33 0,4-2-25 16,3 1-17-16,2-1-12 0,2 1 4 0,1 1 12 15,-1-1 15-15,-2 2 8 0,-3 0 4 16,-4 1 2-16,-7 2-9 0,-5 2-22 0,-8 5-25 15,-7 0-20-15,-9 3-12 0,-7 1-17 16,-7 2-19-16,-4-3-23 0,-3 1-40 16,-1-2-75-16,-2-5-148 0,4 0-135 0,1-6-124 15,4-5-242-15,5-4-124 0,4-4-14 16,4-4 99-16,7-3 110 0,6-3 115 0</inkml:trace>
        </inkml:traceGroup>
        <inkml:traceGroup>
          <inkml:annotationXML>
            <emma:emma xmlns:emma="http://www.w3.org/2003/04/emma" version="1.0">
              <emma:interpretation id="{4DC262C7-4A51-4C5D-AD5E-A345B33301BB}" emma:medium="tactile" emma:mode="ink">
                <msink:context xmlns:msink="http://schemas.microsoft.com/ink/2010/main" type="inkWord" rotatedBoundingBox="13730,14074 14723,13915 14876,14874 13883,15032"/>
              </emma:interpretation>
              <emma:one-of disjunction-type="recognition" id="oneOf4">
                <emma:interpretation id="interp8" emma:lang="" emma:confidence="1">
                  <emma:literal/>
                </emma:interpretation>
              </emma:one-of>
            </emma:emma>
          </inkml:annotationXML>
          <inkml:trace contextRef="#ctx0" brushRef="#br0" timeOffset="10062.5755">8913 2235 348 0,'-18'-4'482'0,"0"-1"39"16,3 1 24-16,1 1-75 0,5 1-172 0,2 4-65 15,4 6 36-15,3 4 74 0,3 4 80 16,5 6 62-16,3 5 25 0,2 2-28 0,2 5-87 15,1 2-100-15,1 1-89 0,-1 1-67 16,-2 0-42-16,-2-1-23 0,-1-3-10 16,-2-3-2-16,-3-4-5 0,0-5-1 0,-2-3 1 15,-1-4 5-15,-2-4 2 0,-2-4-3 16,-3-5-5-16,-2-7-6 0,-3-6-10 0,-1-5-16 15,-2-9-15-15,1-9-13 0,0-6-13 16,2-6-10-16,2-9-19 0,3-5-26 16,3-4-29-16,2-7-25 0,5-2-21 0,3-1-29 15,5 2-36-15,3 4-48 0,3 5-62 16,2 7-59-16,3 8-46 0,0 6-21 0,1 10 19 15,-1 7 55-15,-3 8 76 0,-2 7 73 16,-3 10 50-16,-3 8 28 0,-9 10-14 16,-5 8-41-16,-7 6-49 0,-7 10-31 0,-3 3 4 15,-8 4 20-15,-3 5 57 0,-2-1 85 16,-2 1 107-16,1-2 88 0,1-2 68 0,1-4 38 15,4-5 8-15,2-3-13 0,5-8-34 0,3-4-37 16,4-5-39-16,5-6-35 0,6-6-70 16,6-6-128-16,6-9-137 0,7-5-73 15,6-5-41-15,5-5-14 0,5-3 41 0</inkml:trace>
          <inkml:trace contextRef="#ctx0" brushRef="#br0" timeOffset="10385.5941">9394 2202 112 0,'2'13'425'15,"-4"-2"55"-15,-2 0 36 0,0 1 7 16,-1-2-169-16,0 3-128 0,0-2-80 15,-1 0-48-15,4-1-26 0,0 2-9 0,2-4 2 16,2 1-3-16,3 0-5 0,3-3-1 16,5 1-4-16,2-5-11 0,1-1-14 0,6-2-8 15,2-3-5-15,-1-2-9 0,1-2-8 16,0-2-4-16,0 0-3 0,-4 2-1 0,0-3 0 15,-2 5 2-15,-6-2 2 0,-1 2 2 16,-3 2 1-16,-2 2 4 0,-1 2 17 16,-1 3 49-16,-1 2 63 0,-2 3 68 0,1 6 63 15,-2 0 42-15,1 3 10 0,1 1-30 16,0 2-50-16,0 0-59 0,0 0-59 0,1-1-42 15,1-1-25-15,2-1-17 0,-1 0-14 16,2-2-28-16,1-2-68 0,2-3-146 16,2-4-113-16,2-5-204 0,3-2-217 0,1-5-96 15,-1-4 3-15,4-1 110 0,0 0 93 16,-1-1 195-16</inkml:trace>
        </inkml:traceGroup>
        <inkml:traceGroup>
          <inkml:annotationXML>
            <emma:emma xmlns:emma="http://www.w3.org/2003/04/emma" version="1.0">
              <emma:interpretation id="{032781A4-6466-4BED-9AC6-6E71CB7F37E6}" emma:medium="tactile" emma:mode="ink">
                <msink:context xmlns:msink="http://schemas.microsoft.com/ink/2010/main" type="inkWord" rotatedBoundingBox="15984,13677 16638,13573 16816,14692 16162,14796">
                  <msink:destinationLink direction="with" ref="{08434F8C-7F25-4634-8741-6DFF45FCF0EA}"/>
                </msink:context>
              </emma:interpretation>
              <emma:one-of disjunction-type="recognition" id="oneOf5">
                <emma:interpretation id="interp9" emma:lang="" emma:confidence="1">
                  <emma:literal/>
                </emma:interpretation>
              </emma:one-of>
            </emma:emma>
          </inkml:annotationXML>
          <inkml:trace contextRef="#ctx0" brushRef="#br0" timeOffset="10927.6251">11186 1808 77 0,'-27'44'326'0,"3"-7"52"0,4-4 39 15,6-6-61-15,4-2-62 0,5-6-72 0,6-5-65 16,5-2-48-16,7-4-39 0,7-5-48 16,4-3-91-16,5-3-132 0,4-4-136 15,3 0-71-15,1-5-39 0,3 1 0 0,0-2 61 16</inkml:trace>
          <inkml:trace contextRef="#ctx0" brushRef="#br0" timeOffset="10780.6167">11252 1714 256 0,'-3'-12'465'0,"-1"4"46"16,-1 0 34-16,-2 3-31 0,-3 3-130 16,1 3-42-16,-1 5 34 0,0 4 56 0,4 5 54 15,-1 5 18-15,4 6-13 0,2 6-68 16,2 1-105-16,4 3-93 0,4 3-77 0,0 0-50 15,2 0-31-15,-1 0-17 0,1-1-11 16,-3-5-6-16,-1-2 0 0,-1-4-4 16,-2-6 1-16,-2-4 1 0,0-3 0 0,-2-5 1 15,-2-6-4-15,-3-4-5 0,-2-8-8 16,-1-7-13-16,-3-8-16 0,0-6-21 0,0-9-27 15,0-9-35-15,1-7-51 0,3-6-83 16,3-6-117-16,6 1-106 0,3-3-62 16,6 4-12-16,4 4 3 0,4 5 6 0,2 4 9 15,1 8-7-15,1 7-21 0,2 6-8 16,-1 6 20-16,-1 6 67 0,-1 6 111 0</inkml:trace>
          <inkml:trace contextRef="#ctx0" brushRef="#br0" timeOffset="11284.6455">11699 2052 238 0,'2'2'399'0,"-1"-4"51"16,2-1 43-16,2-1-77 0,1-2-110 0,1-3-88 15,-2 2-49-15,1-2-37 0,-2 2-24 16,-2 0-12-16,0 2-6 0,-1 3-4 0,-1-1-9 15,-1 3-11-15,-1 1-20 0,-2 3-13 16,-1 2-15-16,-1 4-5 0,-2 2 3 16,1 0 7-16,2 5 15 0,1 0 24 0,2 2 28 15,2-2 25-15,2 1 21 0,2 2 25 16,1-5 33-16,2 3 14 0,4-2 4 0,-1-1-2 15,2 0-6-15,-1-2-13 0,0 1-30 16,0-1-22-16,-1 1-17 0,-2 0-15 16,-4 0-12-16,-3-1-16 0,-3 1-13 0,-5 0-12 15,-3 0-15-15,-4 1-13 0,-2-1-19 16,-3-3-30-16,-1 0-80 0,1-5-170 0,0-2-135 15,1-5-229-15,2-4-214 0,2-6-92 16,4-4 9-16,6-5 134 0,4-1 116 16,4-3 220-16</inkml:trace>
        </inkml:traceGroup>
        <inkml:traceGroup>
          <inkml:annotationXML>
            <emma:emma xmlns:emma="http://www.w3.org/2003/04/emma" version="1.0">
              <emma:interpretation id="{BE9A2BBF-5984-4C34-A2E0-AE4950B41087}" emma:medium="tactile" emma:mode="ink">
                <msink:context xmlns:msink="http://schemas.microsoft.com/ink/2010/main" type="inkWord" rotatedBoundingBox="17859,13374 18716,13238 18911,14461 18054,14597"/>
              </emma:interpretation>
              <emma:one-of disjunction-type="recognition" id="oneOf6">
                <emma:interpretation id="interp10" emma:lang="" emma:confidence="1">
                  <emma:literal/>
                </emma:interpretation>
              </emma:one-of>
            </emma:emma>
          </inkml:annotationXML>
          <inkml:trace contextRef="#ctx0" brushRef="#br0" timeOffset="11790.6744">13021 1505 202 0,'-2'-13'485'15,"1"-1"67"-15,0 3 45 0,-2 2 36 0,3 4-176 16,0 3-10-16,3 4 35 0,2 4 17 15,3 8 5-15,2 5 6 0,1 4-39 0,1 7-118 16,1 5-113-16,-1 6-72 0,0 4-43 16,-1 1-33-16,0 3-28 0,-1-2-15 15,-3-2-10-15,0-5-9 0,-3-4-4 0,-1-6-2 16,-2-5 0-16,-2-4 1 0,-2-6-3 15,-4-5-1-15,-4-6-4 0,-4-7-4 0,-3-5-7 16,-1-11-10-16,-5-7-13 0,2-9-14 16,2-10-17-16,1-7-23 0,1-9-28 0,5-6-32 15,4-6-16-15,6-4-27 0,6-2-33 16,5 2-35-16,6 6-27 0,5 4-22 0,3 8-32 15,3 6-10-15,2 10 14 0,3 8 30 16,2 7 44-16,1 10 47 0,1 6 51 16,-2 8 40-16,-3 8 24 0,-3 8 15 0,-7 5 4 15,-6 8 0-15,-9 8 0 0,-7 6-2 16,-8 4 7-16,-5 6 10 0,-6 3 9 0,-5 3 10 15,0-1 6-15,-2 0 7 0,2 0 4 16,-1-3 4-16,2-3 4 0,3-7 1 16,3-2 2-16,5-7-8 0,4-6-33 0,4-7-118 15,5-6-180-15,4-6-94 0,5-5-51 16,8-4-18-16,5-8 20 0</inkml:trace>
          <inkml:trace contextRef="#ctx0" brushRef="#br0" timeOffset="12136.6942">13615 1820 108 0,'-8'20'452'16,"-1"-1"51"-16,0 0 32 0,-2 1 30 16,0 2-158-16,-2 1-134 0,4 2-56 0,-1-2-12 15,4 3 10-15,4-1 29 0,2 1 5 16,5-3-10-16,3-1-23 0,6-2-33 0,3 1-36 15,3-4-54-15,5-4-34 0,3-3-31 16,2-7-47-16,2-3-63 0,1-3-59 16,0-7-38-16,-3-3-19 0,-3-2-5 0,-5-1 26 15,-4-1 56-15,-4-2 55 0,-6 3 59 0,-2 0 78 16,-6 2 73-16,-2 2 67 0,-2 1 53 15,-3 4 45-15,-2 2 14 0,-5 2-23 0,0 4-33 16,-1 3-43-16,-1 4-41 0,-1 1-41 16,1 1-36-16,2 3-34 0,0 1-29 15,3 1-21-15,1-2-29 0,5 3-48 0,2 0-88 16,5-3-179-16,4-1-144 0,7-4-264 15,2-2-179-15,4-3-60 0,3-3 29 0,2-3 147 16,-2-3 128-16,0-1 260 0</inkml:trace>
        </inkml:traceGroup>
        <inkml:traceGroup>
          <inkml:annotationXML>
            <emma:emma xmlns:emma="http://www.w3.org/2003/04/emma" version="1.0">
              <emma:interpretation id="{27E3499D-ADA9-4C49-9483-8A200961C633}" emma:medium="tactile" emma:mode="ink">
                <msink:context xmlns:msink="http://schemas.microsoft.com/ink/2010/main" type="inkWord" rotatedBoundingBox="20190,13211 21046,13074 21139,13652 20282,13789"/>
              </emma:interpretation>
              <emma:one-of disjunction-type="recognition" id="oneOf7">
                <emma:interpretation id="interp11" emma:lang="" emma:confidence="1">
                  <emma:literal/>
                </emma:interpretation>
              </emma:one-of>
            </emma:emma>
          </inkml:annotationXML>
          <inkml:trace contextRef="#ctx0" brushRef="#br0" timeOffset="13586.7772">15246 934 258 0,'-10'0'411'0,"0"0"51"0,2-1 40 0,1-1-83 16,0 1-114-16,3 1-94 0,0 0-61 16,4 1-47-16,0-1-34 0,6-1-19 15,3-1 0-15,6-2 16 0,7 1 21 0,5-3 37 16,4 2 51-16,8-3 55 0,5 1 46 15,2-3 33-15,7 0 20 0,2 1 6 0,1-4-19 16,-1 2-36-16,-1 0-42 0,-5 2-43 16,-3 0-39-16,-6 1-40 0,-3 1-34 15,-6 0-28-15,-5 2-18 0,-5-2-11 0,-3 3-8 16,-3 0-6-16,-5 2-4 0,-1 1-1 15,-2-1-1-15,-1-1-5 0,-4 2-10 0,1 0-23 16,0 0-44-16,-2 0-94 0,1 2-144 16,0-1-122-16,3 0-89 0,-4 2-182 15,0 0-148-15,2-1-8 0,-2 0 90 0,2 0 95 16,0-1 81-16,-2 2 197 0</inkml:trace>
          <inkml:trace contextRef="#ctx0" brushRef="#br0" timeOffset="13197.7549">15669 875 105 0,'2'-4'417'15,"-1"-2"69"-15,-1 2 39 0,0-2-9 16,-1 3-102-16,1 2-93 0,-3 1-67 0,2 1-31 15,-1 2 68-15,2-1 67 0,0 6 44 0,0 4 23 16,0 5 4-16,3 6-14 0,-2 3-92 16,2 2-89-16,1 4-73 0,2-1-54 15,1 2-33-15,-1 1-23 0,3 0-11 0,-2 0-12 16,1-2-10-16,1-1-7 0,-2-2-4 15,2 0-2-15,-3-4-2 0,1-2-5 0,-1-3-10 16,-1-1-20-16,-1-4-33 0,-1-4-48 16,0-2-118-16,0-6-165 0,-2-3-112 0,0-7-153 15,-2-2-196-15,0-3-74 0,-2-3 56 16,0-3 132-16,0-1 103 0,-1-3 165 0</inkml:trace>
        </inkml:traceGroup>
      </inkml:traceGroup>
    </inkml:traceGroup>
    <inkml:traceGroup>
      <inkml:annotationXML>
        <emma:emma xmlns:emma="http://www.w3.org/2003/04/emma" version="1.0">
          <emma:interpretation id="{9A3ABD20-6644-4BBA-A8CE-7BA32F3A483A}" emma:medium="tactile" emma:mode="ink">
            <msink:context xmlns:msink="http://schemas.microsoft.com/ink/2010/main" type="paragraph" rotatedBoundingBox="5268,16896 7708,16392 7872,17182 5431,1768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D2EAAD1-321F-4F3C-9561-A1351AF3564B}" emma:medium="tactile" emma:mode="ink">
              <msink:context xmlns:msink="http://schemas.microsoft.com/ink/2010/main" type="line" rotatedBoundingBox="5268,16896 7708,16392 7872,17182 5431,17686">
                <msink:destinationLink direction="with" ref="{ACE0E8FD-D1FA-4853-81B6-AD08BCCE5060}"/>
                <msink:destinationLink direction="with" ref="{0DE6A019-0FFA-4B4F-8AFE-55488A98B248}"/>
                <msink:destinationLink direction="with" ref="{EEF61457-2924-4593-BD7B-725338E9C239}"/>
                <msink:destinationLink direction="with" ref="{D4BA8D2C-7437-4461-BD40-8E8DC1199BA5}"/>
                <msink:destinationLink direction="with" ref="{42CBEC28-716A-4660-961D-452B03452036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FDE237DE-F610-463F-ACD1-6F5B7279253F}" emma:medium="tactile" emma:mode="ink">
                <msink:context xmlns:msink="http://schemas.microsoft.com/ink/2010/main" type="inkWord" rotatedBoundingBox="5268,16896 7708,16392 7872,17182 5431,17686"/>
              </emma:interpretation>
              <emma:one-of disjunction-type="recognition" id="oneOf8">
                <emma:interpretation id="interp12" emma:lang="" emma:confidence="1">
                  <emma:literal/>
                </emma:interpretation>
              </emma:one-of>
            </emma:emma>
          </inkml:annotationXML>
          <inkml:trace contextRef="#ctx0" brushRef="#br1" timeOffset="149006.5227">644 4778 273 0,'0'-3'441'0,"0"-1"50"0,0-2 33 0,0 2-76 16,-1-2-133-16,-1 3-100 0,0-1-48 16,-2-1-10-16,1 3 17 0,-3-2 29 15,2 3 36-15,-3-2 24 0,2 2 10 0,-3 1-11 16,1 0-25-16,-3 2-30 0,0 3-33 15,-1 2-24-15,0 2-16 0,0 4-10 0,0 1-9 16,3 3-10-16,0 2-5 0,1 2-15 16,1 1-17-16,4 4-15 0,2-3-16 15,2 1-11-15,3 0-12 0,3-2-6 0,1-2-2 16,5-1-4-16,3-3-10 0,2-3-26 15,2-1-43-15,2-4-84 0,0-2-128 0,4-6-104 16,0-4-63-16,-1-2-82 0,0-4-112 16,-4-6-83-16,0 2 34 0,-4-3 58 15,0-3 48-15,-1 1 91 0</inkml:trace>
          <inkml:trace contextRef="#ctx0" brushRef="#br1" timeOffset="149335.5415">916 4793 65 0,'0'-15'401'0,"-1"2"66"0,0 0 43 0,1 2-13 16,0 2-109-16,0 3-131 0,0 0-92 15,0 2-63-15,1 1-36 0,0 3-13 16,2 3 2-16,0 3 6 0,2 4 5 0,1 1 6 15,2 4 5-15,2 0-3 0,1 4-9 16,0-1-12-16,0 0-10 0,0-3-8 0,0-3-9 16,-2-2-9-16,1-1-2 0,0-3-4 15,-2-3-2-15,0-2-1 0,2-4-1 16,-2-3-1-16,0-4-4 0,-1-2-1 0,-1-5-1 15,-4 0 0-15,1-2 1 0,-1 1-1 16,0 1 2-16,1 0-1 0,0 5 1 0,-2 2-5 16,1 1-3-16,0 5 0 0,2 1 19 15,1 6 48-15,0 4 37 0,3 5 28 16,2 2 25-16,0 3 19 0,-1 2-2 0,1 2-40 15,-1 2-31-15,1-3-21 0,0 1-21 16,-1-1-23-16,1-2-61 0,0-3-96 0,1 0-89 16,0-6-75-16,0-4-159 0,-2-5-202 15,-1-5-65-15,-1-4 29 0,0-2 54 16,-1-5 55-16,-2-3 150 0</inkml:trace>
          <inkml:trace contextRef="#ctx0" brushRef="#br1" timeOffset="149647.5593">1387 4639 279 0,'-7'2'463'0,"0"-4"48"0,0 2 25 16,-1-2-59-16,1 1-163 0,0 1-115 15,2-1-62-15,0-1-37 0,3 2-22 16,-1 2-11-16,0-1-11 0,3 2-9 0,3 1-7 15,1 4 1-15,2 0 12 0,2 4 21 16,1 0 39-16,4 3 56 0,-1 3 59 0,1-1 47 16,0 2 30-16,1 0 12 0,-2 2-11 15,-1-1-41-15,-1 0-52 0,-3 0-48 0,-2-3-36 16,-2 1-33-16,-3 0-27 0,-3-1-21 15,-2-1-15-15,-2 1-11 0,-1-3-12 0,-3-2-23 16,0-3-43-16,1-3-108 0,1-2-162 16,0-4-111-16,2-7-154 0,-1-2-228 15,4-5-90-15,0-2 38 0,3-3 124 0,3-1 91 16,1 0 149-16</inkml:trace>
          <inkml:trace contextRef="#ctx0" brushRef="#br1" timeOffset="150154.5883">1724 4884 125 0,'-2'3'387'0,"1"1"52"16,1-1 35-16,1-2-42 0,1 1-97 16,2 0-102-16,1-1-70 0,2 2-43 15,3-3-32-15,1 0-23 0,4 0-20 0,0-3-16 16,3 0-11-16,0-1-9 0,2-2-17 15,2-1-67-15,-1-2-136 0,-2-1-168 0,-1 1-90 16,-3-4-45-16,-1 2-11 0,0-1 49 16</inkml:trace>
          <inkml:trace contextRef="#ctx0" brushRef="#br1" timeOffset="150396.6022">2043 4627 47 0,'-2'-4'440'0,"0"2"59"16,2 1 32-16,0-1 17 0,0 2-137 0,2 2-163 16,4-1-88-16,-1 5-38 0,4 0-12 15,-1 3 6-15,3 2 13 0,0 2 4 16,3 2-8-16,-1 1-14 0,0 3-17 0,0-2-19 15,0 2-25-15,-1 0-17 0,-2-2-25 16,-3-1-41-16,0-1-50 0,-2-2-39 0,-2-3-30 16,1-2-35-16,-3-4-88 0,-2-3-119 15,-3-2-98-15,-3-7-39 0,-3-2-16 16,-1-2 15-16,2-4 86 0</inkml:trace>
          <inkml:trace contextRef="#ctx0" brushRef="#br1" timeOffset="150529.6098">2051 4520 140 0,'-4'-12'403'0,"1"0"49"16,2 2 32-16,-1 2-42 0,0 0-129 0,2 3-120 15,-2 0-79-15,2 4-51 0,2-2-45 16,0 3-66-16,1 2-121 0,1-1-165 0,2 1-86 16,-1 2-45-16,3 0-9 0,3-1 35 15</inkml:trace>
          <inkml:trace contextRef="#ctx0" brushRef="#br1" timeOffset="151016.6377">2518 4536 321 0,'0'1'487'0,"2"-1"45"16,-1 0 33-16,-1 0-21 0,0 0-151 16,-1 0-46-16,-1 0 0 0,2-1 22 0,0 1 18 15,0-1 0-15,0-1-40 0,0 2-66 16,-1 0-64-16,0 0-61 0,-1 0-51 15,1 3-38-15,-2 0-25 0,-1 1-14 0,-3 3-7 16,-1 2 3-16,0 2 6 0,-3 3 8 16,0 0 7-16,-2 5 5 0,2 1 1 0,0 2-4 15,3-2-5-15,1 1-6 0,2-1-3 16,2-4-2-16,4-1-1 0,2-3 3 15,4-4-2-15,3-1-2 0,2-4-7 0,6-7-7 16,1-6-8-16,4-5-11 0,2-5-7 16,-3-8-12-16,2-1-13 0,-7-5-10 0,0-3-7 15,-5-5 1-15,-3-3 1 0,-2-3 8 16,-5-1 10-16,-2 1 14 0,-1 0 11 15,-2 7 12-15,-1 4 15 0,-1 6 16 0,-1 5 13 16,1 4 3-16,-1 5 4 0,1 4-6 16,0 4-9-16,0 5-9 0,1 4-4 0,0 7 1 15,-1 4 1-15,4 7 6 0,1 3 3 16,1 4-2-16,5 5-5 0,2 4-4 0,3 1-7 15,4 4-4-15,5 2-5 0,0 1-16 16,2 3-32-16,2 0-75 0,0 2-184 0,3-1-172 16,-4 0-270-16,0 0-208 0,-3-4-85 15,-3 1 8-15,-1-8 151 0,-3-2 151 16,0-1 264-16</inkml:trace>
          <inkml:trace contextRef="#ctx0" brushRef="#br1" timeOffset="185510.6106">527 5131 14 0,'-23'6'392'0,"1"-1"76"15,3 0 45-15,1-1 4 0,3-3-109 16,2 1-105-16,4 1-86 0,0-2-34 0,4 1 3 16,1-2 29-16,1 0 28 0,6 0 30 15,4-2 26-15,8-2 11 0,7 1-11 0,8-6-16 16,8 2-16-16,11-5-27 0,10-2-38 15,8-2-41-15,12-2-31 0,7-3-31 0,6-4-29 16,6-1-22-16,4-1-11 0,4 0-6 16,1-3-10-16,1 2-6 0,1 1-3 15,-4 1-3-15,-2 1-6 0,-8 3-4 0,-6 2 1 16,-9 1-1-16,-10 3 2 0,-7 0 1 15,-8 3 3-15,-8 2 1 0,-9 2-2 0,-6 0 1 16,-6 2 1-16,-5 2 1 0,-5 1 3 16,-3 1 2-16,-5 0 2 0,-1 2 0 15,-3-1-6-15,-1 1-8 0,-2 1-22 0,-2 0-41 16,-2 0-88-16,-4 0-171 0,-3 1-128 15,-2-1-104-15,-6 0-174 0,-2-1-155 0,-4 1-17 16,-5-1 114-16,-1-1 103 0,-6 0 95 16,-2 0 181-16</inkml:trace>
        </inkml:traceGroup>
      </inkml:traceGroup>
    </inkml:traceGroup>
    <inkml:traceGroup>
      <inkml:annotationXML>
        <emma:emma xmlns:emma="http://www.w3.org/2003/04/emma" version="1.0">
          <emma:interpretation id="{9B5703FD-397D-4356-905C-B2B5E09225F8}" emma:medium="tactile" emma:mode="ink">
            <msink:context xmlns:msink="http://schemas.microsoft.com/ink/2010/main" type="paragraph" rotatedBoundingBox="11725,16411 22362,14251 22807,16443 12171,18604" alignmentLevel="3"/>
          </emma:interpretation>
        </emma:emma>
      </inkml:annotationXML>
      <inkml:traceGroup>
        <inkml:annotationXML>
          <emma:emma xmlns:emma="http://www.w3.org/2003/04/emma" version="1.0">
            <emma:interpretation id="{ADC50622-5E63-4FE5-BE3C-E21720F6F274}" emma:medium="tactile" emma:mode="ink">
              <msink:context xmlns:msink="http://schemas.microsoft.com/ink/2010/main" type="line" rotatedBoundingBox="11725,16411 22259,14271 22449,15209 11916,17349">
                <msink:destinationLink direction="with" ref="{F109C586-4E67-4F2F-B46E-532214CD61C6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6EED516F-43D0-472B-A00C-B9DC5D21C7D2}" emma:medium="tactile" emma:mode="ink">
                <msink:context xmlns:msink="http://schemas.microsoft.com/ink/2010/main" type="inkWord" rotatedBoundingBox="11770,16633 13219,16338 13317,16822 11869,17116">
                  <msink:destinationLink direction="with" ref="{347FD7D4-0861-4A88-8F3A-9C5D3DE0B016}"/>
                </msink:context>
              </emma:interpretation>
              <emma:one-of disjunction-type="recognition" id="oneOf9">
                <emma:interpretation id="interp13" emma:lang="" emma:confidence="1">
                  <emma:literal/>
                </emma:interpretation>
              </emma:one-of>
            </emma:emma>
          </inkml:annotationXML>
          <inkml:trace contextRef="#ctx0" brushRef="#br1" timeOffset="214492.2683">6872 4395 334 0,'-4'-1'476'0,"3"-1"42"0,-1 2 44 16,2 1 28-16,2 3-19 0,1 4 3 15,1 4 11-15,1 4 13 0,1 1-11 0,1 5-99 16,-2 0-127-16,2 1-120 0,-2 3-73 15,1 1-41-15,-2-1-26 0,-1 1-19 16,-3-1-22-16,0 0-13 0,0-4-11 16,-3-1-10-16,0-3-9 0,-1-2-5 0,1-5-3 15,-2-3-2-15,1-4-1 0,-2-4-4 0,-1-4-5 16,-1-4-4-16,0-7-2 0,-2-3-4 15,2-5-3-15,0-5-2 0,0-2-1 16,2-2 2-16,2-1 0 0,1 2 3 0,3-5 1 16,4 5 2-16,3 1 5 0,4 3 1 15,3 3 2-15,2 3-2 0,4 3 3 0,2 5-4 16,2 4 1-16,3 4 2 0,0 4 0 15,2 6 5-15,0 2 0 0,-2 5 3 0,1 5 4 16,-3 2 5-16,-5 0 3 0,-2 4 1 16,-6 1 2-16,-3 0 2 0,-4 0-2 0,-3 0-2 15,-2-1-4-15,-6-2-3 0,-1-3-4 16,-1-1-1-16,1-4-1 0,-3-2-3 15,2-4 1-15,1-1-1 0,2-3 0 0,1-2-2 16,1-2-6-16,2-2-2 0,2-2-6 16,2-1-6-16,2-2-9 0,2 1-10 0,3-2-13 15,1 0-14-15,1-1-29 0,2 3-39 16,1-2-62-16,1-1-131 0,1 3-133 15,-1-2-78-15,2-1-86 0,-3 3-121 0,1-1-104 16,-5 0 48-16,-3 2 103 0,-1 1 69 16,-3 2 106-16</inkml:trace>
          <inkml:trace contextRef="#ctx0" brushRef="#br1" timeOffset="215057.3006">7316 4462 106 0,'-12'7'377'0,"1"-4"71"0,3 3 49 15,2-4-38-15,4-2-85 0,-1-2-72 16,4-2-49-16,2-2-22 0,2-3-1 0,4-1 14 16,0-2 6-16,6-2-9 0,2-1-25 15,4-1-40-15,2 0-37 0,2 0-28 0,2 0-10 16,2 4 16-16,0-1 22 0,-2 5 23 15,1 2 18-15,-3 4 7 0,0 3-1 16,-3 4-16-16,-5 4-24 0,-1 6-23 0,-4 2-19 16,-4 6-21-16,-4 2-20 0,-2 4-20 15,-2-1-13-15,-2-1-8 0,1 2-8 0,0 0-7 16,-1-3-7-16,-1-2-16 0,2-3-31 15,0-4-52-15,-1-3-98 0,1-1-164 16,1-9-113-16,0-1-145 0,-1-6-170 0,-1-4-102 16,-1-3 18-16,1-2 119 0,-1-4 96 15,0 0 148-15</inkml:trace>
          <inkml:trace contextRef="#ctx0" brushRef="#br1" timeOffset="214692.2797">7341 4335 2 0,'8'-17'308'15,"2"0"68"-15,2 1 58 0,2 1-8 0,3-1-61 16,1 2-70-16,1 0-58 0,1 3-60 15,0 1-56-15,-2 0-46 0,-1 4-30 16,-3 2-19-16,-3 2-12 0,-1 4-6 0,-5 2-8 16,-2 2-20-16,-3 5-48 0,-3 0-78 15,-2 3-92-15,-2-2-107 0,-3 3-98 0,2-1-33 16,-2 1 18-16,2-1 63 0,1 0 82 15</inkml:trace>
          <inkml:trace contextRef="#ctx0" brushRef="#br1" timeOffset="215354.3176">7596 4289 56 0,'4'-16'325'0,"3"1"66"0,2 0 62 0,1 3-32 16,4-1-63-16,1 3-62 0,1 1-55 15,4 2-38-15,-1 4-17 0,0-1-8 0,2 4-7 16,-3 0-6-16,-1 4-11 0,0 2-22 16,-5 1-40-16,-1 3-32 0,-2 1-21 0,-5 4-12 15,-3 3-10-15,-1-1-4 0,-3 3-6 16,1 2-5-16,-3-3-2 0,3 3 0 15,0-2 13-15,2-1 49 0,0 0 67 0,2-2 68 16,2-3 66-16,4-1 49 0,2-2 23 16,3-2-26-16,4-3-52 0,4-2-61 0,1-4-61 15,2-2-49-15,2-2-34 0,3 0-26 16,2-2-23-16,-1 0-41 0,1 0-92 0,0-1-179 15,-1-2-141-15,-4-1-222 0,-3 0-207 16,1 0-83-16,-6 1 27 0,0-1 145 0,-2 4 121 16,-4-1 217-16</inkml:trace>
        </inkml:traceGroup>
        <inkml:traceGroup>
          <inkml:annotationXML>
            <emma:emma xmlns:emma="http://www.w3.org/2003/04/emma" version="1.0">
              <emma:interpretation id="{CECD8A45-D3D0-4CF7-87FB-CD5CEA912873}" emma:medium="tactile" emma:mode="ink">
                <msink:context xmlns:msink="http://schemas.microsoft.com/ink/2010/main" type="inkWord" rotatedBoundingBox="14071,16011 14719,15879 14866,16602 14218,16734"/>
              </emma:interpretation>
              <emma:one-of disjunction-type="recognition" id="oneOf10">
                <emma:interpretation id="interp14" emma:lang="" emma:confidence="1">
                  <emma:literal/>
                </emma:interpretation>
              </emma:one-of>
            </emma:emma>
          </inkml:annotationXML>
          <inkml:trace contextRef="#ctx0" brushRef="#br1" timeOffset="216035.3565">9103 3835 239 0,'0'3'405'0,"0"0"57"0,0-1 45 0,3 3-67 16,-1 5-52-16,4 1 17 0,-2 4 45 16,1 5 29-16,1 1 23 0,1 4 16 0,-2 4-38 15,2 0-100-15,-1 3-98 0,1 1-77 16,1 0-61-16,-1 1-50 0,0-2-33 15,-1 1-17-15,1-5-12 0,0-1-9 0,1-5-4 16,-2-1-5-16,1-3-5 0,0-2-2 16,-2-5-3-16,-1-1-5 0,-1-2-11 0,0-5-32 15,-2-3-63-15,1-5-159 0,-2-3-159 16,-2-8-148-16,-2-2-204 0,0-5-148 0,-3 1-30 15,-1-3 106-15,-2-3 134 0,2 3 135 16</inkml:trace>
          <inkml:trace contextRef="#ctx0" brushRef="#br1" timeOffset="216198.3659">9110 3890 214 0,'0'-21'291'0,"2"1"46"0,4 0-20 16,2 0-32-16,2 1-28 0,5-1-26 0,1 2-27 16,4 1-33-16,2 0-39 0,0 2-38 15,2 2-32-15,3 1-25 0,-1 4-16 0,-2 2-14 16,0 3-31-16,-4 0-68 0,-3 5-103 15,-2 0-145-15,-5 4-83 0,-2 2-41 16,-5 3 1-16,-3 0 52 0</inkml:trace>
          <inkml:trace contextRef="#ctx0" brushRef="#br1" timeOffset="216581.3878">9359 4247 175 0,'-13'25'462'0,"5"-3"78"16,4-1 145-16,0-3 127 0,2-3-63 0,5-1-61 15,1 0-39-15,3-5-42 0,3 0-120 0,3-4-135 16,3-1-121-16,3-4-84 0,1-4-52 15,5-2-38-15,1-3-34 0,3-2-34 16,3-3-45-16,1-1-72 0,0-1-160 0,3-3-165 16,-1-1-148-16,0 1-197 0,-4-1-142 15,1 3-29-15,-3 1 108 0,-3 1 141 0,-3 2 142 16</inkml:trace>
          <inkml:trace contextRef="#ctx0" brushRef="#br1" timeOffset="216370.3757">9287 4002 303 0,'4'10'445'16,"2"-4"49"-16,3 1 32 0,2-4-95 0,3 1-109 15,4-4-90-15,1-4-59 0,2 1-39 16,-1-2-25-16,2-1-27 0,0-2-43 15,0-2-50-15,-1 0-55 0,-4 1-152 0,-2-1-199 16,-3 0-100-16,-5 3-36 0,-3 4-3 16,-4 3 20-16,-3 3 136 0</inkml:trace>
        </inkml:traceGroup>
        <inkml:traceGroup>
          <inkml:annotationXML>
            <emma:emma xmlns:emma="http://www.w3.org/2003/04/emma" version="1.0">
              <emma:interpretation id="{D349C2EF-9EA1-42EB-B768-612506D2296D}" emma:medium="tactile" emma:mode="ink">
                <msink:context xmlns:msink="http://schemas.microsoft.com/ink/2010/main" type="inkWord" rotatedBoundingBox="16328,16218 16417,16201 16431,16272 16343,16290"/>
              </emma:interpretation>
              <emma:one-of disjunction-type="recognition" id="oneOf11">
                <emma:interpretation id="interp15" emma:lang="" emma:confidence="1">
                  <emma:literal/>
                </emma:interpretation>
              </emma:one-of>
            </emma:emma>
          </inkml:annotationXML>
          <inkml:trace contextRef="#ctx0" brushRef="#br1" timeOffset="217433.4365">11346 3995 258 0,'1'-2'470'0,"2"-2"41"0,-2-1 21 15,1 1-44-15,0-2-212 0,1-1-193 0,1 0-196 16,3-3-210-16,1 1-109 0,3-2-54 15,3 0-15-15,4-2 42 0</inkml:trace>
        </inkml:traceGroup>
        <inkml:traceGroup>
          <inkml:annotationXML>
            <emma:emma xmlns:emma="http://www.w3.org/2003/04/emma" version="1.0">
              <emma:interpretation id="{3520EBA6-7E57-49FA-883E-45BF78A0899E}" emma:medium="tactile" emma:mode="ink">
                <msink:context xmlns:msink="http://schemas.microsoft.com/ink/2010/main" type="inkWord" rotatedBoundingBox="16924,16002 18817,15618 18840,15729 16947,16113"/>
              </emma:interpretation>
              <emma:one-of disjunction-type="recognition" id="oneOf12">
                <emma:interpretation id="interp16" emma:lang="" emma:confidence="1">
                  <emma:literal/>
                </emma:interpretation>
              </emma:one-of>
            </emma:emma>
          </inkml:annotationXML>
          <inkml:trace contextRef="#ctx0" brushRef="#br1" timeOffset="217604.4463">11947 3802 175 0,'11'-2'469'16,"-2"2"49"-16,-2-2 28 0,-1 1 11 0,-4 0-220 15,1-2-146-15,0 0-86 0,1 3-55 16,0-6-33-16,3 2-39 0,4-3-110 15,1 0-202-15,4-1-113 0,1-1-55 0,4 2-24 16,4-2 10-16,2 1 92 0</inkml:trace>
          <inkml:trace contextRef="#ctx0" brushRef="#br1" timeOffset="217766.4556">12565 3692 180 0,'6'0'469'16,"-2"-1"48"-16,0 1 25 0,-1-1 17 0,0-2-226 15,1 0-149-15,4-4-81 0,2 2-48 16,2-3-31-16,6 1-22 0,4-2-35 15,6 0-101-15,-1-3-156 0,6 1-132 0,1 1-64 16,5 0-32-16,2-1 7 0,3 1 87 16</inkml:trace>
          <inkml:trace contextRef="#ctx0" brushRef="#br1" timeOffset="217890.4627">13271 3514 115 0,'3'-1'298'0,"1"-2"19"16,0 0 7-16,3 1-104 0,1-3-125 15,3 2-126-15,0-1-145 0,4-2-76 0,2 3-37 16,2-3-10-16,4-2 19 0</inkml:trace>
          <inkml:trace contextRef="#ctx0" brushRef="#br1" timeOffset="218034.4709">13686 3401 338 0,'15'-3'467'0,"-2"-1"42"0,-4 1 25 16,1-1-103-16,-2 1-149 0,-1 0-120 15,-1-1-71-15,1 1-42 0,-2-2-28 0,1 1-44 16,-1-2-101-16,-1 0-170 0,2 0-125 16,-1 1-65-16,2 0-30 0,3-2 13 0,2 0 83 15</inkml:trace>
        </inkml:traceGroup>
        <inkml:traceGroup>
          <inkml:annotationXML>
            <emma:emma xmlns:emma="http://www.w3.org/2003/04/emma" version="1.0">
              <emma:interpretation id="{4764758C-EB10-4150-93D6-D4C981AB3DB5}" emma:medium="tactile" emma:mode="ink">
                <msink:context xmlns:msink="http://schemas.microsoft.com/ink/2010/main" type="inkWord" rotatedBoundingBox="20646,14599 22259,14271 22449,15209 20837,15537"/>
              </emma:interpretation>
              <emma:one-of disjunction-type="recognition" id="oneOf13">
                <emma:interpretation id="interp17" emma:lang="" emma:confidence="1">
                  <emma:literal/>
                </emma:interpretation>
              </emma:one-of>
            </emma:emma>
          </inkml:annotationXML>
          <inkml:trace contextRef="#ctx0" brushRef="#br1" timeOffset="154319.8265">15811 2416 28 0,'-1'-2'198'15,"-1"1"20"-15,2 0-11 0,0-1-2 16,0 0 2-16,0 0 1 0,0 0 2 0,0-2-3 15,2 2-6-15,-1-2-11 0,0-1-16 16,1 0-17-16,0-1-17 0,1 1-14 16,1-1 1-16,-1 1 31 0,0-2 72 0,-2 3 80 15,2-2 80-15,0 2 60 0,-3 1 32 16,1 0-20-16,-1 1-75 0,0 1-85 15,-1 1-81-15,1 0-71 0,-2 0-54 0,1 0-35 16,1 0-25-16,0 1-13 0,0 4-10 16,1 2-4-16,2 0 3 0,1 6 2 0,0 2 6 15,2 5 1-15,-1 2 3 0,2 1 0 0,0 3-6 16,1-1-3-16,-1 3-5 0,3-1-3 15,-1 2-3-15,2-3-1 0,-1 0-2 16,1-1-2-16,0-2-5 0,-1 0-11 0,-1-3-25 16,1 0-39-16,-3-2-60 0,1-3-123 15,-1 0-147-15,0-4-90 0,-2-1-68 0,-2-1-127 16,-3-3-137-16,0-2 19 0,-4 2 95 15,0 0 73-15,-2-1 76 0,1 0 156 16</inkml:trace>
          <inkml:trace contextRef="#ctx0" brushRef="#br1" timeOffset="164846.4287">15884 3127 192 0,'0'0'312'15,"0"0"51"-15,0 0-13 0,0 0-32 0,0 0-36 16,1 0-37-16,-1 0-39 0,2 0-35 15,-1 2-34-15,-1-1-30 0,1-1-24 16,1 1-20-16,2 0-14 0,0 0-3 0,1-1 7 16,4 2 24-16,0-1 37 0,2-1 50 15,4-1 54-15,3-1 46 0,4-1 37 0,3-2 17 16,3 0-2-16,3-3-18 0,2 0-33 15,0-1-36-15,0 0-43 0,-1-1-40 16,-3 3-34-16,-3-2-33 0,-3 2-25 0,-2 1-19 16,-3 0-9-16,-5 2-7 0,0 0-4 0,-4 0-1 15,0 1 0-15,-2 2-1 0,-3 0 0 16,-2 0 0-16,1-1-1 0,0 2-4 15,-2-1-1-15,1 1-1 0,-2 0-3 0,1 0-4 16,0 0-8-16,-1 0-13 0,0 0-24 16,0 0-34-16,0 0-54 0,-1 0-93 0,0 1-109 15,-2-1-84-15,-1 2-38 0,-2-2-44 16,-2-2-96-16,-2 2-90 0,-2 0 19 15,-3 2 45-15,1-1 33 0,0 1 63 0</inkml:trace>
          <inkml:trace contextRef="#ctx0" brushRef="#br1" timeOffset="165294.4542">15907 3194 133 0,'-11'6'370'15,"2"-2"50"-15,0 0 38 0,0 2-55 16,0-4-80-16,3 2-84 0,0-2-63 0,2 0-41 16,1 1-32-16,0-2-25 0,3 1-20 15,0-1-16-15,2 0-6 0,2-1-3 0,3 0 5 16,4-1 11-16,3 0 21 0,3-2 23 15,5 0 25-15,3 0 39 0,3-4 46 16,5 1 42-16,4-1 38 0,1-1 23 0,4 0 15 16,2-2-6-16,0 1-30 0,-2 0-40 15,1-1-50-15,-6 3-44 0,-3 0-43 0,-3 0-34 16,-5 2-26-16,-4 2-17 0,-4-1-10 15,-5 1-2-15,-2 0-2 0,-1 3 0 16,-3-3-2-16,-2 2-2 0,-2 1 0 0,0 0-4 16,0 0-1-16,-2 0-2 0,0 0-4 15,1 0 0-15,-2 0-1 0,1 0-4 0,0 0-5 16,-1 0-12-16,0 0-13 0,0 0-21 15,0-2-28-15,0 2-36 0,0 0-54 16,0 0-83-16,0 0-94 0,0 0-71 0,-1-1-29 16,0 0-15-16,-2-1-46 0,-1 2-59 15,0-3-36-15,-3 0 14 0,1 2 16 0,-1 0 31 16,2-1 93-16</inkml:trace>
          <inkml:trace contextRef="#ctx0" brushRef="#br1" timeOffset="191723.9659">15865 2445 157 0,'-6'0'353'0,"2"0"77"15,0-2 26-15,0-1-32 0,1-1-57 0,2-2-55 16,1-1-39-16,0-1-28 0,4-3 10 16,3 0 32-16,1-3 32 0,6-3 22 0,2 0-3 15,5-1-18-15,2-3-47 0,5 3-51 16,-1-2-50-16,3 4-47 0,-1 1-35 0,0 1-31 15,-3 6-21-15,-1 0-18 0,-2 6-11 16,-1 3-6-16,-2 3-4 0,-4 3 1 0,-1 3-2 16,-4 4 1-16,-3 1 8 0,-5 1 0 15,-3 4 0-15,-3 1 2 0,-5-1 3 16,-3 2 5-16,-4 1-4 0,-3-1 1 0,-1 1 0 15,-2-2-1-15,1-1-1 0,0-2-5 16,3-2-1-16,-3-2-1 0,2-3-2 0,1-2-5 16,0-2-23-16,1-4-54 0,-1-2-112 15,3-4-133-15,2-3-92 0,1-1-116 16,1-2-160-16,3-2-116 0,2 1 21 0,2 2 87 15,3 1 66-15,3 3 108 0</inkml:trace>
          <inkml:trace contextRef="#ctx0" brushRef="#br1" timeOffset="192181.9922">16686 2334 110 0,'-7'-4'374'0,"-2"1"63"0,-2 1 49 16,-2 0-39-16,-2 6-87 0,-3-2-94 15,-2 3-65-15,0 4-47 0,-2-1-33 16,0 3-22-16,1 2-14 0,-1 2-10 0,1-1-10 15,2 1-14-15,1 0-14 0,3 3-10 16,4-2-6-16,3-2-6 0,4 1 0 0,4-3 3 16,7-1-1-16,5-2 2 0,6-2-2 15,5-4 1-15,5-3-5 0,2-3-3 16,2-4-3-16,-1-2-3 0,0 0 21 0,-5-3 38 15,-3 2 77-15,-4 0 80 0,-2 3 72 16,-5 1 60-16,-2-1 21 0,-3 4-11 0,-3-1-60 16,-1 2-70-16,-2 1-65 0,-1 1-54 15,-1 0-42-15,1 3-30 0,0-1-16 16,-3 2-9-16,2 2-8 0,-2 2-3 0,0-1-4 15,2 5-1-15,-1-2-4 0,2 0-15 16,2 1-26-16,-1 0-47 0,3 0-81 0,2 1-117 16,1-2-113-16,2-1-65 0,2 1-47 15,4-3-96-15,-1-1-94 0,3-1-3 0,-1-1 52 16,2-2 46-16,1-2 55 0,2-1 131 15</inkml:trace>
          <inkml:trace contextRef="#ctx0" brushRef="#br1" timeOffset="192483.0093">17071 2306 72 0,'-10'-9'329'0,"0"2"76"0,-1-2 60 16,2 3-37-16,-2 1-66 0,0 0-68 0,1 1-64 15,2 0-67-15,0 2-60 0,1 2-39 16,3 0-26-16,-1 1-16 0,4 3-9 15,1 4-5-15,3 2 6 0,1 3 21 0,3 2 46 16,2 4 38-16,1 1 55 0,1 3 71 0,0-2 63 16,0 1 34-16,-1 0 2 0,-2-3 0 15,-3 2-26-15,-2-3-50 0,-3 0-56 16,-3 0-46-16,-2-3-43 0,-2-1-36 0,-1-3-29 15,-5-3-22-15,1 0-20 0,-3-2-37 16,0-3-72-16,-2-4-157 0,2-5-145 0,3-2-120 16,1-3-209-16,7-5-158 0,4-2-31 15,4 0 100-15,7-1 117 0,4 2 104 16,1-2 203-16</inkml:trace>
          <inkml:trace contextRef="#ctx0" brushRef="#br1" timeOffset="192763.0255">17313 2226 198 0,'-2'-7'434'0,"-2"-1"55"0,0-1 35 15,-3 2-58-15,0 2-78 0,0-1-80 0,3 0-50 16,-1 4-32-16,-1 0-20 0,3 0-26 16,1 1-41-16,0 1-50 0,1 1-44 0,1 3-8 15,1 1 13-15,2 4 29 0,1-1 45 16,-1 4 44-16,2 0 35 0,0 2 7 15,-3 1-6-15,2 1-14 0,1 0-33 0,-3 1-39 16,2 2-29-16,-1 0-19 0,1-2-17 16,-1 1-18-16,0-2-14 0,-2-1-7 0,1 0-5 15,-1-2-7-15,0-1-23 0,-1-1-54 16,0 1-99-16,-1 0-115 0,-2 0-86 15,-1 0-71-15,0-1-124 0,-6 0-104 16,-1 2-35-16,-4 0 42 0,-3 2 48 0,0 2 53 16,-1 3 133-16</inkml:trace>
        </inkml:traceGroup>
      </inkml:traceGroup>
      <inkml:traceGroup>
        <inkml:annotationXML>
          <emma:emma xmlns:emma="http://www.w3.org/2003/04/emma" version="1.0">
            <emma:interpretation id="{DE1C3EB2-75DB-4C04-A111-E2EEE95E7D45}" emma:medium="tactile" emma:mode="ink">
              <msink:context xmlns:msink="http://schemas.microsoft.com/ink/2010/main" type="line" rotatedBoundingBox="22818,16407 21094,16794 20858,15744 22582,15357">
                <msink:destinationLink direction="with" ref="{F109C586-4E67-4F2F-B46E-532214CD61C6}"/>
                <msink:destinationLink direction="with" ref="{7762377F-4966-4CDE-B1D1-D1ACB8558A2C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C655AFC4-A1BB-43F6-B061-8FB9BF209996}" emma:medium="tactile" emma:mode="ink">
                <msink:context xmlns:msink="http://schemas.microsoft.com/ink/2010/main" type="inkWord" rotatedBoundingBox="22818,16407 21094,16794 20858,15744 22582,15357"/>
              </emma:interpretation>
              <emma:one-of disjunction-type="recognition" id="oneOf14">
                <emma:interpretation id="interp18" emma:lang="" emma:confidence="1">
                  <emma:literal/>
                </emma:interpretation>
              </emma:one-of>
            </emma:emma>
          </inkml:annotationXML>
          <inkml:trace contextRef="#ctx0" brushRef="#br1" timeOffset="155308.8831">16212 3616 121 0,'-2'-3'362'0,"0"-3"45"16,0 1 34-16,0-1-53 0,1 1-89 0,1-1-87 15,-2 1-60-15,1-1-34 0,1 0-26 16,-1 2-19-16,1-2-15 0,-2-1-12 0,1 2-9 15,1 1-9-15,-1 0-6 0,-1-2-1 16,-1 1-1-16,2 1 5 0,0 0 11 16,-2 0 22-16,0 2 32 0,0-2 33 0,-1 2 36 15,0-1 29-15,-1 0 28 0,-2 1 13 16,0 0 10-16,-1 2 7 0,-1 0-3 0,0 2-1 15,-1 0-12-15,-1 2-16 0,2 1-20 16,-2 2-22-16,0 0-21 0,-2 4-16 0,-1 2-19 16,1 4-14-16,0 3-16 0,0 4-13 15,0 2-13-15,1 0-13 0,2 3-6 0,3 0-4 16,2 1-6-16,2 1-3 0,3-2-2 15,3 0-4-15,2-2 0 0,4-2-3 16,3 1-4-16,4-7-1 0,4 0-1 0,4-6-2 16,4-1-3-16,5-7-1 0,1-5-1 15,3-4-2-15,2-3-5 0,-2-6-2 0,-1-3-3 16,-2-4-2-16,-4-4-1 0,-2-2 0 15,-3-1 2-15,-5-2 2 0,-5-1 1 16,-2 1 1-16,-5 2 6 0,-4 0 3 0,-5-1 8 16,-5 2 6-16,-3 2 3 0,-5 3 3 15,-5 0 0-15,-2 2 1 0,-4 3-7 0,1 2-7 16,-3 2-2-16,3 3-3 0,-1 1-2 15,0 1-11-15,0 4-14 0,3 0-19 16,2 3-41-16,2 1-69 0,0 1-140 0,4 2-166 16,3 2-99-16,4-3-136 0,2 4-202 15,2-1-60-15,0 1 72 0,3 2 137 0,3-2 92 16,0 3 146-16</inkml:trace>
          <inkml:trace contextRef="#ctx0" brushRef="#br1" timeOffset="193188.0498">15918 3617 90 0,'-5'-6'422'16,"1"1"60"-16,1 1 34 0,0 3-17 15,0 2-90-15,3 6-8 0,0 3 45 0,3 4 55 16,3 5 44-16,0 6 19 0,4 6-3 16,4 4-118-16,0 5-136 0,3 1-104 0,3 3-69 15,0 1-41-15,1-1-31 0,1-2-16 16,-1-1-15-16,-2-2-11 0,-1-3-5 15,0-4-6-15,-5-3-9 0,0-6-17 0,-4-1-17 16,-2-5-33-16,-3-5-75 0,-5-6-153 16,-3-6-152-16,-4-8-98 0,-5-6-166 0,-3-5-183 15,-1-7-44-15,-2-2 94 0,1-2 127 16,2-2 94-16,0 0 172 0</inkml:trace>
          <inkml:trace contextRef="#ctx0" brushRef="#br1" timeOffset="193362.0596">15953 3731 162 0,'0'-15'390'0,"0"1"63"0,2 2 47 16,4-1-62-16,2 2-83 0,3 1-59 0,3-1-22 15,2-2 16-15,4 0 19 0,3 0 20 16,4-3 6-16,4 0-24 0,2 0-55 0,1-1-75 16,-1 0-75-16,0 3-114 0,-3 1-137 15,-4 1-109-15,-1 1-88 0,-4 1-170 16,-6-2-181-16,-3 2-41 0,-2 4 50 0,-5 2 58 15,0 1 65-15,-5 3 156 0</inkml:trace>
          <inkml:trace contextRef="#ctx0" brushRef="#br1" timeOffset="193556.0708">16131 3807 40 0,'-15'27'438'16,"3"-2"60"-16,2-4 38 0,3-5 33 0,2 0-78 16,3-4-49-16,4-1-6 0,5-3 6 15,4-4-1-15,5-1-12 0,6-6-60 16,7-1-129-16,4-5-116 0,4-3-136 0,3-4-177 15,1-1-128-15,2-2-105 0,-2 0-188 16,-2 0-176-16,-2 0-28 0,-4 3 86 0,-4 2 79 16,-2 0 81-16,-2 4 175 0</inkml:trace>
          <inkml:trace contextRef="#ctx0" brushRef="#br1" timeOffset="194283.1124">16772 3722 237 0,'0'0'446'0,"-1"-3"52"0,1 2 31 15,0-1-55-15,-2-1-86 0,1 2-55 16,1 0 1-16,-1-1 22 0,-1 2 28 0,1 0 10 16,0 0-24-1,-2 0-57-15,1 3-71 0,-2 0-60 0,0 1-39 0,-3 2-22 0,-1 4-11 16,-2 3 0-16,-2 1-5 0,0 4-6 15,-1-1-13-15,1 4-13 0,-2-1-15 0,2 3-13 16,-1-4-11-16,2 1-9 0,3-1-5 16,0-3-7-16,4-1-4 0,0-4-4 15,2-2-2-15,5-2 3 0,3-4 0 0,3-3-2 16,4-5-4-16,4-3-3 0,4-5-5 15,1-5-5-15,0 0-1 0,-1-1 0 0,-2 0 3 16,-4 3 2-16,-1 3 2 0,-3 3 2 16,-3 1 0-16,-1 2 4 0,0 5 4 0,-2 2 5 15,1 6 10-15,-2 2 7 0,-1 2 8 16,1 4 4-16,0-2 3 0,-1 3 0 0,1-3-3 15,-1 2-5-15,2-3-4 0,2-1-4 16,1-2-8-16,3-4-6 0,4-4-8 0,5-6-7 16,0-3-8-16,4-7-7 0,-2-5-5 15,1-4-3-15,-1-4-1 0,-3-3 0 16,-1-4 3-16,-1-4 5 0,-2-2 5 0,-2 1 4 15,-2 2 7-15,-1 4 8 0,-2 5 6 16,-1 7 7-16,-1 5 3 0,-2 4 4 0,0 8 13 16,-1 8 14-16,-1 8 12 0,1 7 11 15,1 8 14-15,0 6 10 0,3 6-3 16,0 2-8-16,1 5-13 0,3-2-12 0,3-2-15 15,0-2-12-15,4-3-8 0,2-5-6 16,1-5-5-16,2-5-4 0,4-8-11 0,-1-9-13 16,3-9-11-16,-2-7-7 0,1-10-10 15,-2-9-5-15,-3-5 0 0,-5-7 2 16,-2-11 3-16,-3-3 7 0,-2-4 6 0,0-1 9 15,-1 5 9-15,-2 3 9 0,-1 7 14 16,-2 10 12-16,-1 5 10 0,0 8 8 0,-1 5 4 16,0 6 3-16,0 6 0 0,-2 7-2 15,3 6 0-15,0 7-3 0,-1 8-1 0,0 3-4 16,0 7-7-16,-2 3-7 0,2 3-9 15,-3 5-5-15,1-2-8 0,0 1-14 16,-2 0-19-16,0-1-33 0,-3-3-49 0,-2-4-83 16,-1-4-174-16,0-6-199 0,-2-5-297 15,-4-10-190-15,1-6-66 0,-6-5 21 0,-3-10 145 16,-2-5 191-16,-5-6 306 0</inkml:trace>
          <inkml:trace contextRef="#ctx0" brushRef="#br1" timeOffset="194424.1205">17233 3328 204 0,'-13'-24'506'15,"5"2"80"-15,1 2 70 0,2 1 82 16,1 2-148-16,1 1-71 0,2 3-63 0,-1 1-56 15,2 2-57-15,2 1-78 0,0 2-128 16,1 1-189-16,3 2-187 0,0 2-130 0,0 4-248 16,-1-2-184-16,2 4-64 0,-1 4 60 15,1-2 112-15,0 3 91 0</inkml:trace>
          <inkml:trace contextRef="#ctx0" brushRef="#br1" timeOffset="195260.1683">16017 3684 259 0,'-5'0'393'0,"1"-2"68"16,1 1 5-16,1 1-61 0,1-3-81 0,2 1-84 16,2-2-77-16,3-1-60 0,3-1-37 15,5-4-12-15,7 0 0 0,3-1 2 16,7-4 4-16,3 0 0 0,5-1-6 0,-2 0-10 15,1 2-9-15,-2 1-9 0,-3 2-11 16,-6 1-8-16,-2 3-3 0,-3 1-6 0,-4 0-6 16,-6 2-5-16,-1 2-4 0,-4 1-8 15,-4 2-13-15,-6 1-12 0,-2 0-6 16,-5 2-4-16,-2 0-22 0,-3 0-66 0,0 2-92 15,-3-3-96-15,-2 3-104 0,3 3-51 16,-3-2-6-16,1 3 57 0,1 2 99 0</inkml:trace>
          <inkml:trace contextRef="#ctx0" brushRef="#br1" timeOffset="195821.2004">16089 4093 49 0,'-6'-2'371'0,"2"0"69"0,1-4 48 0,2 3-21 15,0-2-83-15,2 0-100 0,2 0-80 16,2-1-43-16,2-2-11 0,5 1 21 0,2-2 36 16,4-1 23-16,4 0 13 0,0-1-11 15,4-2-29-15,2 1-47 0,1 0-53 16,-2-1-37-16,1 2-27 0,-2 1-17 0,-3 0-6 15,-2 1-6-15,-3 1-1 0,-3 2-3 16,-3 1 7-16,-4 2 7 0,-1 0 10 0,-1 0 11 16,-2 1 3-16,-1 2 8 0,-2-1-5 15,2 1-7-15,-3 0-11 0,1 0-11 16,0 0-15-16,-1-1-30 0,0-1-52 0,2 2-64 15,-1 0-73-15,-1-1-58 0,2-1-34 16,-1-1-26-16,-1-1-83 0,-3-1-95 0,0-1-50 16,1-2-7-16,-2 4 6 0,1-2 33 15,-1 2 121-15</inkml:trace>
          <inkml:trace contextRef="#ctx0" brushRef="#br1" timeOffset="196188.2213">16030 3745 21 0,'-9'-3'362'16,"1"0"66"-16,3-1 48 0,2 1-11 0,0-1-81 15,2 1-104-15,1 1-89 0,2-2-58 16,4 1-45-16,2-2-25 0,3 0-10 0,2-3 1 16,2 2 6-16,3 0 8 0,1-2 12 15,1 2 4-15,2 0-6 0,-1 0-11 16,-3 1-11-16,0-2-16 0,-3 4-14 0,-1-1-10 15,-3 0-5-15,-3 2-4 0,0-1 0 16,-2 1-2-16,-2 2-1 0,-1-1 2 0,-1-1 0 16,1 1-3-16,-2 1-2 0,1-1-2 15,-1-1-6-15,-1 2-25 0,2 0-30 16,-1 0-23-16,-1 0-18 0,3-2-21 0,-2 0-69 15,0-1-105-15,1 2-121 0,1-1-67 16,-1 2-32-16,1 0-1 0,3 0 59 0</inkml:trace>
          <inkml:trace contextRef="#ctx0" brushRef="#br1" timeOffset="195485.181">16105 3678 8 0,'-9'6'356'0,"-1"0"68"0,3 0 53 0,2 4-8 16,0 1-66-16,3 7-79 0,0 3-18 15,2 5 44-15,0 5 49 0,3 4 49 0,3 5 36 16,-2 2 4-16,4 2-54 0,-1 4-96 15,2-1-93-15,1 1-80 0,0 0-59 0,1-2-37 16,0-4-24-16,-2-3-14 0,1-3-10 16,0-4-7-16,-1-3-8 0,-1-4-14 15,1-5-27-15,-2-3-48 0,-2-6-109 0,-1-3-157 16,0-6-106-16,0-5-89 0,-2-6-146 15,-1-3-148-15,-1-3 4 0,-1-1 103 0,-1-2 79 16,0 1 83-16,0 1 162 0</inkml:trace>
        </inkml:traceGroup>
      </inkml:traceGroup>
    </inkml:traceGroup>
  </inkml:traceGroup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5999.51074" units="1/in"/>
          <inkml:channelProperty channel="Y" name="resolution" value="15999.51074" units="1/in"/>
          <inkml:channelProperty channel="F" name="resolution" value="3999.51147" units="1/in"/>
          <inkml:channelProperty channel="T" name="resolution" value="1" units="1/dev"/>
        </inkml:channelProperties>
      </inkml:inkSource>
      <inkml:timestamp xml:id="ts0" timeString="2021-10-06T06:54:40.157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EED2D707-6BBD-4DAF-A4DB-10A2CBBF2271}" emma:medium="tactile" emma:mode="ink">
          <msink:context xmlns:msink="http://schemas.microsoft.com/ink/2010/main" type="inkDrawing" rotatedBoundingBox="2752,10488 2767,5193 2953,5194 2938,10489" shapeName="Other">
            <msink:destinationLink direction="to" ref="{1BD94E99-4D6D-4153-8BA3-5B370E4E0BBD}"/>
            <msink:destinationLink direction="with" ref="{6E1EA571-D4B1-4A7C-8EAE-6BBE0282E0E4}"/>
            <msink:destinationLink direction="with" ref="{7D84DD84-0348-484C-9E0E-105F6D5C699D}"/>
          </msink:context>
        </emma:interpretation>
      </emma:emma>
    </inkml:annotationXML>
    <inkml:trace contextRef="#ctx0" brushRef="#br0">191 114 14 0,'-2'-6'63'0,"0"-1"7"0,-1-1-4 16,0 1 1-16,0 0 14 0,-1-3 10 0,0 4-1 15,3-1 5-15,-3 0 3 0,1-1 8 16,0 2-6-16,0-1-8 0,1-1-5 0,0 2-3 16,1 0-5-16,-1 3-10 0,1-1-7 15,1 3-13-15,-1 3-15 0,-1 6-10 0,2 7 9 16,-2 10 27-16,-3 16 34 0,-1 14 42 15,-3 18 32-15,0 25 16 0,-5 21-7 0,-3 26-27 16,0 23-24-16,-3 27-38 0,2 21-32 16,5 12-28-16,3 10-3 0,5 5-4 0,5 4-17 15,5-7 2-15,3-9 1 0,2-10 7 16,1-6-9-16,1-9-3 0,1-8 3 0,-1-11-4 15,0-12-2-15,1-13 0 0,-1-10 1 16,-2-10 0-16,-1-9 3 0,-2-9-3 0,-1-10-1 16,-2-10-2-16,-1-9 0 0,-2-11 2 15,0-12-2-15,-1-8-1 0,-1-9 2 16,1-7 1-16,0-11 6 0,-1-4-1 0,-1-7 2 15,2-7 5-15,-1-3 1 0,0-6-1 16,-1-3-3-16,-1-3 2 0,1-2 1 0,-1-2-4 16,0 0-1-16,0 0 1 0,1-1-1 15,-1 0-1-15,0-1-3 0,2 2-1 16,-2-2-2-16,3 2-1 0,-1 0 1 0,1 0 1 15,-2 0-1-15,2 0 2 0,0 0-1 16,0 0-1-16,0 0 1 0,0 2-1 0,0-2-2 16,0 0-5-16,0 2-3 0,0-1-15 15,-1 0-42-15,1 1-73 0,-3-1-111 16,0-1-146-16,-2-1-72 0,1-1-28 0,-3 0 17 15,1-2 63-15</inkml:trace>
  </inkml:traceGroup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5999.51074" units="1/in"/>
          <inkml:channelProperty channel="Y" name="resolution" value="15999.51074" units="1/in"/>
          <inkml:channelProperty channel="F" name="resolution" value="3999.51147" units="1/in"/>
          <inkml:channelProperty channel="T" name="resolution" value="1" units="1/dev"/>
        </inkml:channelProperties>
      </inkml:inkSource>
      <inkml:timestamp xml:id="ts0" timeString="2021-10-06T06:55:03.128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1F6CDBB2-3388-4787-9E4D-5194514A1B8C}" emma:medium="tactile" emma:mode="ink">
          <msink:context xmlns:msink="http://schemas.microsoft.com/ink/2010/main" type="writingRegion" rotatedBoundingBox="22986,10153 28068,9787 28132,10672 23050,11039"/>
        </emma:interpretation>
      </emma:emma>
    </inkml:annotationXML>
    <inkml:traceGroup>
      <inkml:annotationXML>
        <emma:emma xmlns:emma="http://www.w3.org/2003/04/emma" version="1.0">
          <emma:interpretation id="{B3EB6467-1591-447E-A111-4C475F06B8E8}" emma:medium="tactile" emma:mode="ink">
            <msink:context xmlns:msink="http://schemas.microsoft.com/ink/2010/main" type="paragraph" rotatedBoundingBox="22986,10153 28068,9787 28132,10672 23050,1103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335A8E0-F95B-4D39-8A84-239B6DB5ACCD}" emma:medium="tactile" emma:mode="ink">
              <msink:context xmlns:msink="http://schemas.microsoft.com/ink/2010/main" type="line" rotatedBoundingBox="22986,10153 28068,9787 28132,10672 23050,11039"/>
            </emma:interpretation>
          </emma:emma>
        </inkml:annotationXML>
        <inkml:traceGroup>
          <inkml:annotationXML>
            <emma:emma xmlns:emma="http://www.w3.org/2003/04/emma" version="1.0">
              <emma:interpretation id="{89CD52A8-B31F-44BA-A3AD-5B6E34460660}" emma:medium="tactile" emma:mode="ink">
                <msink:context xmlns:msink="http://schemas.microsoft.com/ink/2010/main" type="inkWord" rotatedBoundingBox="22990,10217 26568,9959 26628,10780 23050,11039">
                  <msink:destinationLink direction="with" ref="{777E9BF8-18FB-4FED-9C29-82BDB4640CE2}"/>
                  <msink:destinationLink direction="with" ref="{C9222829-4E0D-40F9-A3E6-DD2251093DAE}"/>
                </msink:context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1254 218 37 0,'2'-5'219'15,"1"-1"38"-15,0 0 4 0,-2 1-10 16,2 0-6-16,-3 0-6 0,1 1-4 0,1 1-9 16,-2-1-26-16,0 2-32 0,-2-2-29 15,1 1-26-15,1 0-20 0,-1 2-25 0,-1-2-14 16,1 1-12-16,-2 1-9 0,3-2-6 15,-1 2-3-15,-1 1 0 0,1-1 3 16,0 0 2-16,-2 1 6 0,2 0 5 0,-1 0 1 16,-1 0-2-16,-1 0 0 0,2 0-3 15,-3 1 2-15,0 0 1 0,-1 0 9 0,0 1 8 16,-1 0 12-16,-2 2 8 0,1 0 6 15,0 0 5-15,-2 2 0 0,1 0 1 16,-2 2 6-16,0 0 23 0,1 2 2 0,-2 0 1 16,1 1-5-16,1 2-3 0,0-2-16 15,2 2-32-15,0 0-15 0,1 1-11 0,2-2-9 16,-1 3-10-16,3 0-8 0,1-1-2 15,2 1-2-15,2-3-4 0,1 1 2 16,1-4 3-16,3 2 2 0,0-5 3 0,1-2-1 16,0-4 4-16,2-1-2 0,0-5-1 15,1-4 0-15,-2 2-3 0,1-5 3 0,-2 1-5 16,-2-3-1-16,-1 2 0 0,-1 2 4 15,-1 0 5-15,-2 4 7 0,2-1 6 16,-3 3 1-16,2 2-1 0,-1-1-9 0,0 2-8 16,2 1-8-16,1 2-9 0,3 2 3 15,4 0 3-15,3 0 1 0,4 2 4 0,4 0 1 16,0-1 2-16,5-2-2 0,2 0-3 15,1-2 1-15,1-2-3 0,-1 1 0 0,-1-4-3 16,-3-2-2-16,-1-1-3 0,-3-2 1 16,-3-4 1-16,-4-2 0 0,-3-1 4 0,-3-5 0 15,-2 0 1-15,-5-1 1 0,0-1 2 16,-4 0 8-16,1 1 24 0,-3 4 28 15,0 0 29-15,0 2 21 0,-2 1 12 0,2 7-4 16,0-1-21-16,1 2-27 0,0 3-25 16,2 4-17-16,2 2-9 0,2 3-1 0,0 3 0 15,2 5 4-15,2 4-1 0,1 0-5 16,2 4-4-16,1 2-4 0,0 1-6 15,1 0-2-15,-1 1 1 0,0 1-1 0,2-1-4 16,-1-1-11-16,-1-4-40 0,0 1-87 16,-1-2-159-16,-2-6-117 0,0-1-71 0,1-5-79 15,-3-3-118-15,-1-6-92 0,-3-1 59 16,-2-5 68-16,0-3 44 0,-1 0 78 15</inkml:trace>
          <inkml:trace contextRef="#ctx0" brushRef="#br0" timeOffset="141.0081">1701 173 37 0,'-2'-6'343'15,"1"1"64"-15,0 0 44 0,1 1-18 16,1 1-80-16,0-1-93 0,3-1-68 0,2 1-57 15,1 1-42-15,4-3-32 0,3 2-27 16,3-2-19-16,3 2-27 0,2-2-53 0,1-1-93 16,0 1-140-16,-1 0-115 0,-1 1-58 15,-2 0-17-15,2 0 30 0,-5 1 84 16</inkml:trace>
          <inkml:trace contextRef="#ctx0" brushRef="#br0" timeOffset="-717.0409">627 353 259 0,'1'-3'340'0,"3"-1"48"0,0 1-14 15,2 0-40-15,1-4-47 0,1 1-47 0,3-1-40 16,0 0-37-16,3-2-38 0,-1 0-35 15,3 2-27-15,-3-3-20 0,1 0-3 16,-2-1-4-16,1 0 13 0,-5-1 14 0,-1 0 29 16,-2 0 33-16,0-1 27 0,-4 2 23 15,-1 0 22-15,-1-1 13 0,-4 4 0 0,0 0-19 16,-2 3-17-16,-1 1-21 0,-3 3-32 15,0 1-29-15,-3 4-15 0,0 2-2 16,-1 3-4-16,1 4 2 0,1 4 0 0,0 0 1 16,1 4-10-16,0 1-16 0,1 0-10 15,2 2-9-15,2 1-7 0,2-2-5 0,2 1-5 16,3-1-1-16,3-2-5 0,1-1-11 15,4-2-27-15,3-2-75 0,2-2-117 0,5-2-105 16,2-6-61-16,6-3-54 0,5-3-83 16,0-2-61-16,4-3-36 0,-2-4 23 0,1 0 20 15,-1-1 38-15,0-2 100 0</inkml:trace>
          <inkml:trace contextRef="#ctx0" brushRef="#br0" timeOffset="747.0427">2080 66 35 0,'-4'4'347'0,"1"1"62"0,2-1 57 0,0 2 6 16,2-1-95-16,2 3-59 0,1-2-4 15,0 5 32-15,1-1 35 0,2 1 37 0,0-1 34 16,0 1-12-16,0 1-32 0,0 0-70 15,1 0-74-15,-2-1-67 0,-1 2-57 16,-1-3-39-16,0-1-31 0,-1-2-21 0,-2 2-18 16,1-3-10-16,-2-1-6 0,0 0-5 15,-2-1-2-15,0-1-1 0,-1 0-1 0,-3-2 0 16,1-1-1-16,-2-1 1 0,2-2 0 15,-2-3-3-15,1 0-1 0,1-4 0 16,1 0-1-16,1-3-2 0,3 1-1 0,0-2 1 16,3 1 1-16,2-1-2 0,1 2-1 15,0-1 2-15,4 3-2 0,0 2-1 0,-1 2-2 16,5 0 3-16,-2 4 1 0,4 0-1 15,0 5 0-15,1 1 3 0,-1 1 2 0,2 3-2 16,-4 1 0-16,1 1 2 0,-3 2 4 16,-1-2 0-16,-4 3-1 0,0-3 0 0,-4 1 0 15,-2 0 0-15,-2-1-4 0,-2-2-3 16,-3 0-3-16,1-1-8 0,-3-1-8 15,-1-2-4-15,1-3-2 0,1-1-5 0,0-5 1 16,1-1 6-16,1-3 7 0,1-2 4 16,4-2 2-16,0 0 4 0,4-3 2 0,2-2 1 15,2 2 3-15,2-2-2 0,2 3 1 16,3 1 0-16,3 1 3 0,3 2-1 15,1 1 0-15,3 3 3 0,-1 3 3 0,4 1 4 16,-2 3 3-16,0 4 2 0,0 1 7 16,-1 5 1-16,-3 0 2 0,-1 1 0 0,-5 1-3 15,-1 4-6-15,-4-3-3 0,-4 2-4 16,-4-1-9-16,-2 1-21 0,-2-4-46 15,-3 1-100-15,0-2-163 0,-2 0-118 0,2-6-107 16,-1-1-205-16,-1-4-124 0,2-2 14 16,1-4 114-16,3 1 93 0,4-2 99 0</inkml:trace>
          <inkml:trace contextRef="#ctx0" brushRef="#br0" timeOffset="-1061.0606">5 43 96 0,'1'-6'309'0,"-1"3"53"16,-1-4 40-16,0 4-22 0,1-2-47 0,-2 1-47 16,2 1-45-16,0 0-41 0,0-1-41 15,0 1-37-15,0 3-27 0,0-2-14 0,0 1-11 16,0 1-8-16,0 1-8 0,0 1 25 15,2 2 60-15,0 4 64 0,3 2 59 16,-1 2 49-16,0 2 44 0,0 2-7 0,0 3-52 16,0 0-52-16,0 3-50 0,0 2-43 15,-1 2-40-15,0 2-23 0,-2 4-16 0,1-3-12 16,-1 4-4-16,-1-2-9 0,0 2-8 15,-1-4-7-15,-1 3-6 0,0-3-7 16,-1-3-11-16,0-4-2 0,0-1-2 0,1-3-1 16,0-5 0-16,1-1 1 0,-1-5 1 15,1 0 1-15,1-7 1 0,-3 0 0 0,2-7-3 16,0-4-3-16,-1-5-3 0,1-4-5 15,1-1-2-15,0-3-4 0,1 1 0 0,1 0 0 16,0 1 2-16,1 2 1 0,1-1 2 16,-1 4 0-16,1 4 1 0,0 0 0 0,3 4 0 15,0 2 1-15,3-2 0 0,2 4 2 16,2 0 1-16,4 2 1 0,-1 1 1 15,5 0 1-15,0 0-3 0,2-2 2 0,-1 3 0 16,1-2 1-16,0-1 0 0,0-2 0 16,-4 0 5-16,0-2-2 0,-4-1 0 0,-1-3-2 15,-2 2 0-15,-2-4 0 0,-5 0 1 16,-1-2-1-16,-4 2 0 0,-1-2 1 15,-4 1-1-15,-2 2 0 0,1-1 0 0,-3 4 2 16,1 1 0-16,0 0 3 0,-1 3-1 16,2 2 0-16,-1 1-2 0,2 5-3 0,-1 2-5 15,1 2 1-15,1 4 0 0,2 3-1 16,1 3 0-16,2 1 1 0,2 3 6 15,1 2-1-15,3 0 1 0,1 1 0 0,0 1 3 16,2 1-1-16,1 0-1 0,0 0-2 16,0-2 0-16,1 3-1 0,1-4-1 0,1-2-12 15,-2-1-29-15,2-1-63 0,-2-3-132 0,-1-3-140 16,0-3-88-16,1-1-65 0,1-6-106 15,-4 0-100-15,2-5-5 0,-1-2 71 16,0-1 51-16,1-1 55 0,-3-3 124 0</inkml:trace>
          <inkml:trace contextRef="#ctx0" brushRef="#br0" timeOffset="1684.0964">2964 46 192 0,'6'-3'381'0,"-1"0"50"0,1-1 5 16,-2-2-35-16,0 1-93 0,-1 1-84 15,-2-2-66-15,1 1-46 0,-2 0-29 0,-2 0-23 16,2 0-17-16,-2 2-12 0,0-3-7 15,1 2-3-15,-2 1-2 0,0-1 1 16,1 2 2-16,-3-1 8 0,3 1 4 0,-2-1 6 16,-1 2 11-16,1 0 14 0,0-2 18 15,0 3 9-15,0-1 12 0,1 1 6 0,-1 0-3 16,-1 1-9-16,-1 0-6 0,-1 2 9 15,-1 2 6-15,-2 0 17 0,1 1 23 16,-1 2 27-16,-2 0 20 0,1 1 2 0,-2 2-1 16,1 0-17-16,0 2-21 0,1 0-33 15,0-1-30-15,1 2-25 0,2-2-23 0,1-1-15 16,1 2-13-16,2-3-5 0,1 0-7 15,2-3-7-15,2 0-19 0,1-3-19 16,3-1-39-16,1 0-62 0,3-5-70 0,2 0-51 16,2-1-22-16,1-2-4 0,-2 1 27 15,-1 2 53-15,-1-1 68 0,-2 2 54 0,-1 0 36 16,0 2 26-16,-2 3 16 0,-1 1 15 15,-1 1 39-15,1 4 50 0,0 1 59 16,2-1 58-16,1 2 45 0,-1-3 35 0,4 4 2 16,0-3-25-16,1 1-41 0,0-2-50 15,1-3-45-15,2 0-38 0,1-3-33 0,3-3-24 16,1-4-16-16,3-2-9 0,3-3-4 15,1-4-4-15,0 0-3 0,0-4-3 16,-1-4-1-16,-2 1 0 0,-2-2-2 0,-2 0-1 16,-4 1 2-16,-2 0 0 0,-5 1 1 15,-1 7 5-15,-3 0 5 0,0 5 3 0,-3 3 5 16,-1 3 15-16,-1 4 10 0,-2 5 7 15,1 7 12-15,-3 4 12 0,3 3 10 0,-1 3 2 16,2 6-2-16,-2 1-1 0,3 3-6 16,1 1-8-16,1 0-10 0,0 0-10 0,2 1-6 15,1-2-7-15,-1-1-11 0,1-2-5 16,-2-3-6-16,1-2-4 0,-1-2-3 15,0-5-2-15,-2-3 2 0,0-3-1 0,1-3 0 16,-1 0 1-16,-1-6 2 0,0-1-2 16,-1-4 3-16,-1-5-3 0,1-1-1 0,0-3-3 15,-2-4-1-15,0-2-2 0,-1-5-2 16,0-3 0-16,0-3 0 0,-2-5-2 15,-1-2-7-15,2-3-8 0,-2-5-12 0,0-3-17 16,3 0-12-16,1-4-10 0,3 0-6 16,3 2 2-16,2 2 9 0,4 3 11 0,0 4 9 15,2 5 10-15,2 8 10 0,0 2 4 16,4 4 7-16,1 6 2 0,1 3 3 15,3 6-1-15,0 5 4 0,1 4 0 0,1 6 3 16,-1 3 0-16,-1 4 3 0,-1 2 4 16,-3 3 1-16,-6-1 3 0,-5 3-2 0,-6-1-1 15,-3 0-7-15,-7-2-11 0,-2-1-17 16,-2-3-20-16,-5-1-29 0,0-5-49 0,-4 0-112 15,0-4-145-15,-2-4-91 0,0-1-81 16,-1-3-159-16,-3 0-131 0,0-1 19 16,-1-1 104-16,1-1 79 0,1 3 85 0</inkml:trace>
        </inkml:traceGroup>
        <inkml:traceGroup>
          <inkml:annotationXML>
            <emma:emma xmlns:emma="http://www.w3.org/2003/04/emma" version="1.0">
              <emma:interpretation id="{6E341A59-95B7-4B61-9D8A-54ADE66B7DBF}" emma:medium="tactile" emma:mode="ink">
                <msink:context xmlns:msink="http://schemas.microsoft.com/ink/2010/main" type="inkWord" rotatedBoundingBox="26923,9869 28068,9787 28127,10606 26982,10689"/>
              </emma:interpretation>
            </emma:emma>
          </inkml:annotationXML>
          <inkml:trace contextRef="#ctx0" brushRef="#br0" timeOffset="28364.6224">4027-281 53 0,'7'-14'432'0,"-3"1"62"0,1 1 32 0,-4 2 20 16,0 2-144-16,-2 0-149 0,0 5-82 16,-4 0-31-16,1 3 15 0,-3 3 61 15,1 4 56-15,-5 2 42 0,0 6 19 0,-3 6-6 16,1 4-35-16,1 5-72 0,1 4-68 15,3 1-60-15,2 2-37 0,4 1-23 16,3-1-12-16,3 0-8 0,4 1-9 0,3-5-27 16,4 1-75-16,5-1-129 0,3-6-95 15,6-3-80-15,3-3-189 0,3-6-163 0,4-3-23 16,1-7 72-16,4-6 68 0,0-4 64 15,-4-6 186-15</inkml:trace>
          <inkml:trace contextRef="#ctx0" brushRef="#br0" timeOffset="28556.6334">4714-388 81 0,'13'-12'446'0,"0"8"55"0,2 0 34 16,0 8 42-16,4 2-111 0,5 7-66 0,0 2-7 16,4 5 19-16,1 5 14 0,2 2-11 15,1 7-46-15,0 3-99 0,-2 4-87 16,-3 1-71-16,-5 3-56 0,-6 1-76 0,-11 2-152 15,-9 2-142-15,-14 2-209 0,-14 0-238 16,-10 1-117-16,-13 3-19 0,-10-1 101 0,-9-1 116 16,-11-2 193-16</inkml:trace>
        </inkml:traceGroup>
      </inkml:traceGroup>
    </inkml:traceGroup>
  </inkml:traceGroup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5999.51074" units="1/in"/>
          <inkml:channelProperty channel="Y" name="resolution" value="15999.51074" units="1/in"/>
          <inkml:channelProperty channel="F" name="resolution" value="3999.51147" units="1/in"/>
          <inkml:channelProperty channel="T" name="resolution" value="1" units="1/dev"/>
        </inkml:channelProperties>
      </inkml:inkSource>
      <inkml:timestamp xml:id="ts0" timeString="2021-10-06T06:55:05.423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777E9BF8-18FB-4FED-9C29-82BDB4640CE2}" emma:medium="tactile" emma:mode="ink">
          <msink:context xmlns:msink="http://schemas.microsoft.com/ink/2010/main" type="inkDrawing" rotatedBoundingBox="23090,11006 26304,10634 26310,10678 23096,11050" semanticType="underline" shapeName="Other">
            <msink:sourceLink direction="with" ref="{89CD52A8-B31F-44BA-A3AD-5B6E34460660}"/>
          </msink:context>
        </emma:interpretation>
      </emma:emma>
    </inkml:annotationXML>
    <inkml:trace contextRef="#ctx0" brushRef="#br0">118 828 325 0,'-13'2'472'0,"5"0"42"0,1-1 24 15,3-1-80-15,4-1-170 0,3-1-118 16,5 0-58-16,6-2-16 0,7 0 33 0,6 0 61 16,7-2 58-16,9-4 49 0,8 3 35 0,9-3 9 15,11-2-29-15,11 0-55 0,13-2-54 16,12 0-52-16,13-4-45 0,6-1-31 15,11 1-26-15,7-1-18 0,6 1-13 0,5 0-7 16,2 0-4-16,1 5-7 0,-7-2 0 16,-3 2-1-16,-10 2-1 0,-8 0 2 0,-11 1 1 15,-10 0 1-15,-10 3-2 0,-8-3 2 16,-10 2 18-16,-10 2 25 0,-7 0 26 15,-11-1 21-15,-7 3 19 0,-11 0 11 0,-6 2-7 16,-5-2-14-16,-5 2-18 0,-5 1-16 16,-3-2-13-16,-4 2-12 0,-2 0-12 0,-1-1-12 15,-2 2-18-15,-2 0-25 0,0 0-38 16,-3-3-82-16,1 2-183 0,0-1-144 15,-2 0-158-15,-1-2-239 0,-3 3-104 0,-1 0 7 16,-5 2 145-16,-3 2 124 0,-2 1 158 16</inkml:trace>
  </inkml:traceGroup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5999.51074" units="1/in"/>
          <inkml:channelProperty channel="Y" name="resolution" value="15999.51074" units="1/in"/>
          <inkml:channelProperty channel="F" name="resolution" value="3999.51147" units="1/in"/>
          <inkml:channelProperty channel="T" name="resolution" value="1" units="1/dev"/>
        </inkml:channelProperties>
      </inkml:inkSource>
      <inkml:timestamp xml:id="ts0" timeString="2021-10-06T06:55:05.899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C9222829-4E0D-40F9-A3E6-DD2251093DAE}" emma:medium="tactile" emma:mode="ink">
          <msink:context xmlns:msink="http://schemas.microsoft.com/ink/2010/main" type="inkDrawing" rotatedBoundingBox="22945,11222 25915,10996 25919,11046 22949,11272" semanticType="underline" shapeName="Other">
            <msink:sourceLink direction="with" ref="{89CD52A8-B31F-44BA-A3AD-5B6E34460660}"/>
          </msink:context>
        </emma:interpretation>
      </emma:emma>
    </inkml:annotationXML>
    <inkml:trace contextRef="#ctx0" brushRef="#br0">152 208 127 0,'-39'4'455'16,"8"0"48"-16,3-1 27 0,6 0 15 0,4-2-192 16,9 0-155-16,3 0-88 0,9 2-46 15,9 0-23-15,9-3-15 0,11 2-9 0,12-2-5 16,12-4-5-16,14 0-1 0,13 1-2 15,14-3 3-15,16 0 5 0,12 2 6 16,10-2 8-16,9-2 2 0,4-1 6 0,1 0 0 16,4-2-2-16,-3 0-2 0,-1 0 8 15,-5-1 25-15,-7-1 40 0,-7 0 49 0,-12-2 53 16,-8 1 48-16,-12 2 36 0,-9 2 16 15,-11 3-10-15,-7-2-22 0,-11 3-29 16,-9 1-38-16,-7-1-36 0,-8 3-39 0,-9 0-33 16,-3 3-31-16,-7-4-25 0,-3 4-18 15,-3 0-12-15,-3 0-6 0,-2 0-5 0,-1 0-13 16,-2 0-33-16,0 4-72 0,-2-4-144 15,1 0-130-15,-2 0-90 0,-4 0-188 0,-1 0-167 16,-3 0-34-16,0-4 88 0,0 1 100 16,-1-1 76-16,1-2 193 0</inkml:trace>
  </inkml:traceGroup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5999.51074" units="1/in"/>
          <inkml:channelProperty channel="Y" name="resolution" value="15999.51074" units="1/in"/>
          <inkml:channelProperty channel="F" name="resolution" value="3999.51147" units="1/in"/>
          <inkml:channelProperty channel="T" name="resolution" value="1" units="1/dev"/>
        </inkml:channelProperties>
      </inkml:inkSource>
      <inkml:timestamp xml:id="ts0" timeString="2021-10-06T06:55:12.299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944A6DE8-6DDF-43FD-BC41-4322CC24205F}" emma:medium="tactile" emma:mode="ink">
          <msink:context xmlns:msink="http://schemas.microsoft.com/ink/2010/main" type="inkDrawing" rotatedBoundingBox="22340,10021 23651,18781 23251,18841 21940,10081" semanticType="callout" shapeName="Other"/>
        </emma:interpretation>
      </emma:emma>
    </inkml:annotationXML>
    <inkml:trace contextRef="#ctx0" brushRef="#br0">0 169 167 0,'10'-9'422'0,"-2"1"46"16,0-1 27-16,-1 0-22 0,0 2-160 15,0-1-117-15,0 0-69 0,-2 0-36 0,1 0-16 16,-2 1-5-16,0-2 11 0,0 2 14 15,-1-2 19-15,1 0 19 0,-1 2 20 0,-1 0 16 16,3-3 13-16,-3 4 4 0,1 0-1 16,-2 2-3-16,1 0-17 0,-1 1-27 15,1 1-33-15,-2-1-28 0,1 2-30 16,-1-1-21-16,0 2-16 0,1 2-6 0,-1-1-6 15,2 2-1-15,-1 0-3 0,2 3 4 0,0 3 5 16,-1 1 2-16,1 3 1 0,0 0 1 16,1 3 7-16,0 4 6 0,0 4 5 15,2 3 5-15,-1 2 4 0,1 3 2 0,-1 4 2 16,1 1-5-16,-1 3-3 0,2 2-3 0,0 2 1 15,1 2 6-15,2 2 7 0,1-1 9 16,3 2 7-16,1 4 9 0,3 3 4 16,-1 0-4-16,4 4-5 0,-2 0-14 0,2 2-11 15,1 2-12-15,-1 1-8 0,1 1-4 16,-2 2-5-16,2 2 0 0,-1 3 1 0,1 2 1 15,-2 2-2-15,1 0-1 0,0 5-1 16,-1 2-1-16,0 2-2 0,-1 2-2 16,0 2-1-16,0 1-1 0,1 0 2 0,-2 2 1 15,1 0 0-15,0 1 1 0,0 0-1 0,2 2 3 16,-2 0-2-16,-1 3-1 0,0-3-1 15,0-1-1-15,-2 1 1 0,1-1 3 0,-3 1 0 16,-1 0 0-16,-2 0 2 0,-1-1 0 16,0 1 1-16,-2 0-5 0,-3-1 0 15,-1-1 0-15,2-4-1 0,-1 1-1 0,4-1 2 16,-1-1 4-16,0-1-3 0,0 1 0 15,2 1 1-15,0 2 0 0,1 0-3 0,0 0-1 16,1 0 0-16,0-2 0 0,1 0 3 16,1-1-1-16,-1 2 1 0,0-1 0 0,-1-2 2 15,-1 1-1-15,0-2-2 0,-1 1 0 16,-1-2-1-16,-2 1 0 0,1-4-2 0,-2-1 2 15,1-1 0-15,-3 0 2 0,1 0 0 16,-2 0 2-16,1 2 0 0,-1-2-1 16,1-1-2-16,0 4 0 0,-1-1 1 0,1-2 1 15,2 2 0-15,-2-5 2 0,1 0-1 16,2-2-2-16,0-2 1 0,1-3 2 0,1 0-1 15,-1-5 0-15,0 0 2 0,3-2 0 16,-1-1 0-16,-1-1-1 0,0-2 0 0,0-3 0 16,-1 0 0-16,1-2 2 0,-1-1-1 15,-1-3-2-15,-2-5 3 0,2-2 0 0,-1-4 0 16,-2-4-1-16,0-4-1 0,0-3-4 0,-1-3 1 15,2-4-2-15,-2-3-1 0,0-1 2 16,0-4-1-16,-2-2 8 0,2-2 6 16,-3-3 11-16,1-3 10 0,0 2 8 0,-1-2 5 15,0-1 1-15,0 0-5 0,0-1-6 0,0-1-6 16,-1 2-4-16,0-3-5 0,1 1-4 15,0-1-4-15,0 0-1 0,0 0-3 0,0-1-4 16,0 1 1-16,0-2 0 0,0 1-1 16,0 1-3-16,0 0-1 0,0 0-2 0,0 0-2 15,0 1 1-15,0 1-3 0,0 0-1 0,0 2 0 16,0 0 1-16,1-1 0 0,0 3 0 15,-1 0 4-15,2 1 3 0,-2-4 0 16,0 3-1-16,0-2-2 0,0 0 1 0,0-2-2 16,0-1-1-16,1 3 0 0,-1-2-1 0,0 1 2 15,0-2 0-15,0 1 1 0,0 1 0 16,0-1-1-16,0 1 0 0,0-1 0 0,2 1-1 15,-2-2-1-15,1 4 0 0,0-2 0 16,1 1-6-16,0 0-5 0,1 2-2 0,0 1-2 16,1-1-2-16,0 3-2 0,0-2-1 0,-1 2-4 15,1 1-7-15,0 0-18 0,-1 0-27 16,-2 0-16-16,2 2-21 0,-1-2-41 0,-2 0-79 15,0-1-92-15,-2-3-67 0,1 1-39 16,-2-5-114-16,0-2-174 0,-1-2-31 0,0-4 49 16,3-1 62-16,-2-3 42 0,3-4 131 0</inkml:trace>
  </inkml:traceGroup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5999.51074" units="1/in"/>
          <inkml:channelProperty channel="Y" name="resolution" value="15999.51074" units="1/in"/>
          <inkml:channelProperty channel="F" name="resolution" value="3999.51147" units="1/in"/>
          <inkml:channelProperty channel="T" name="resolution" value="1" units="1/dev"/>
        </inkml:channelProperties>
      </inkml:inkSource>
      <inkml:timestamp xml:id="ts0" timeString="2021-10-06T06:57:25.846"/>
    </inkml:context>
    <inkml:brush xml:id="br0">
      <inkml:brushProperty name="width" value="0.06667" units="cm"/>
      <inkml:brushProperty name="height" value="0.06667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ACE0E8FD-D1FA-4853-81B6-AD08BCCE5060}" emma:medium="tactile" emma:mode="ink">
          <msink:context xmlns:msink="http://schemas.microsoft.com/ink/2010/main" type="inkDrawing" rotatedBoundingBox="5317,17080 7592,16647 7601,16694 5326,17127" semanticType="strikethrough" shapeName="Other">
            <msink:sourceLink direction="with" ref="{BD2EAAD1-321F-4F3C-9561-A1351AF3564B}"/>
          </msink:context>
        </emma:interpretation>
      </emma:emma>
    </inkml:annotationXML>
    <inkml:trace contextRef="#ctx0" brushRef="#br0">641 4755 94 0,'-62'6'310'0,"7"0"41"0,5-2 35 0,6 0-51 16,8-1-53-16,7 1-34 0,6-2-26 16,7-1-25-16,11 1-25 0,9-2-34 0,8-2-28 15,12 0-26-15,9 0-14 0,12-4 2 16,14-1 7-16,14 0 16 0,14-3 23 0,13-4 25 15,12-1 24-15,6-3 28 0,7-4 20 16,4-1 10-16,3-3-11 0,0 1-25 16,0-2-28-16,-1-1-37 0,-7 2-31 0,-7 0-26 15,-9 3-19-15,-10 1-13 0,-13 3-10 0,-12-1-25 16,-11 7-42-16,-11 1-69 0,-11 2-78 15,-10 1-75-15,-8 2-54 0,-8 3-18 0,-10 2 11 16,-8 2 20-16,-7 2 3 0,-9 0-42 16,-3 3-109-16,-7 0-52 0,-5 3-20 0,-3-2 16 15,-2 1 60-15</inkml:trace>
  </inkml:traceGroup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5999.51074" units="1/in"/>
          <inkml:channelProperty channel="Y" name="resolution" value="15999.51074" units="1/in"/>
          <inkml:channelProperty channel="F" name="resolution" value="3999.51147" units="1/in"/>
          <inkml:channelProperty channel="T" name="resolution" value="1" units="1/dev"/>
        </inkml:channelProperties>
      </inkml:inkSource>
      <inkml:timestamp xml:id="ts0" timeString="2021-10-06T06:57:26.135"/>
    </inkml:context>
    <inkml:brush xml:id="br0">
      <inkml:brushProperty name="width" value="0.06667" units="cm"/>
      <inkml:brushProperty name="height" value="0.06667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0DE6A019-0FFA-4B4F-8AFE-55488A98B248}" emma:medium="tactile" emma:mode="ink">
          <msink:context xmlns:msink="http://schemas.microsoft.com/ink/2010/main" type="inkDrawing" rotatedBoundingBox="5395,17078 7391,16692 7408,16779 5412,17165" semanticType="strikethrough" shapeName="Other">
            <msink:sourceLink direction="with" ref="{BD2EAAD1-321F-4F3C-9561-A1351AF3564B}"/>
          </msink:context>
        </emma:interpretation>
      </emma:emma>
    </inkml:annotationXML>
    <inkml:trace contextRef="#ctx0" brushRef="#br0">696 4726 189 0,'-64'20'446'0,"5"-3"48"16,9-2 26-16,9 0-48 0,6-4-131 16,12 1-149-16,8-2-80 0,14-2-46 15,10-2-22-15,13-3-11 0,14-3-8 0,15-4-5 16,15-5-2-16,14-5-5 0,15 0-4 15,12-6-4-15,8-3 3 0,8-3 2 0,5 0 4 16,4-3 8-16,0 0 14 0,0 0 22 16,-7 0 9-16,-7 3 6 0,-11 1-2 0,-15 4-6 15,-12 1-18-15,-12 5-37 0,-13 1-38 16,-13 4-30-16,-7 3-25 0,-12-1-35 0,-8 4-78 15,-8 3-164-15,-7 1-110 0,-10 3-48 16,-3 0-18-16,-4 4 15 0,-2 0 74 16</inkml:trace>
  </inkml:traceGroup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5999.51074" units="1/in"/>
          <inkml:channelProperty channel="Y" name="resolution" value="15999.51074" units="1/in"/>
          <inkml:channelProperty channel="F" name="resolution" value="3999.51147" units="1/in"/>
          <inkml:channelProperty channel="T" name="resolution" value="1" units="1/dev"/>
        </inkml:channelProperties>
      </inkml:inkSource>
      <inkml:timestamp xml:id="ts0" timeString="2021-10-06T06:58:13.111"/>
    </inkml:context>
    <inkml:brush xml:id="br0">
      <inkml:brushProperty name="width" value="0.06667" units="cm"/>
      <inkml:brushProperty name="height" value="0.06667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B8CD5E26-6EC3-40E0-A060-260994892765}" emma:medium="tactile" emma:mode="ink">
          <msink:context xmlns:msink="http://schemas.microsoft.com/ink/2010/main" type="inkDrawing" rotatedBoundingBox="19484,11593 22135,11154 22390,12692 19738,13131" semanticType="enclosure" shapeName="Other">
            <msink:sourceLink direction="with" ref="{C98D52E4-02C2-4330-BB29-77A92BEF4837}"/>
          </msink:context>
        </emma:interpretation>
      </emma:emma>
    </inkml:annotationXML>
    <inkml:trace contextRef="#ctx0" brushRef="#br0">1433 63 108 0,'1'-9'295'0,"-2"0"23"16,-3 1 8-16,0 2-91 0,-4 2-78 15,-2-2-63-15,-2 2-43 0,-4 1-20 16,-1 0-11-16,-5 3-5 0,0-1-4 0,-3 1 1 16,-3 0 2-16,1 1-1 0,-1-1 7 15,1 0 10-15,-1 2 9 0,-1-2 3 0,1 1 2 16,-3-1-2-16,1 3-9 0,-3 0-9 15,-1 1-7-15,-4 3-6 0,1 1-5 16,-1 2 0-16,-1 1-1 0,1 1 1 0,-3 6 1 16,-3 3 3-16,0 5 9 0,-5 7 13 15,1 7 19-15,-3 5 15 0,1 7 13 0,-4 6 14 16,0 7 4-16,-1 6-5 0,0 3-13 15,3 5-13-15,4 2-15 0,4-2-11 16,8 1-14-16,9-1-7 0,7-5-7 0,12-1 2 16,11-4 0-16,9-2 0 0,10-5 0 15,13-4-2-15,10-6-1 0,13-8-1 0,11-5-1 16,14-6 1-16,15-9-1 0,15-6-2 15,13-8-2-15,15-8-7 0,6-9 0 0,7-6-5 16,5-10 2-16,4-5 1 0,-3-7 0 16,-1-4 3-16,-10-5-2 0,-7-3-1 0,-13-4 4 15,-13-6 0-15,-14-4 1 0,-17-4 3 16,-16-7-1-16,-16-4-1 0,-17-4-4 15,-18-6 0-15,-15-1 3 0,-16-1 2 0,-11 5 1 16,-15 8 3-16,-12 10 1 0,-16 13-1 16,-14 12-5-16,-17 13-5 0,-16 12-9 0,-11 11-1 15,-13 9-18-15,-12 9-58 0,-6 9-101 0,-11 5-173 16,-5 5-90-16,-2 6-50 0,2 3-9 15,1-1 46-15</inkml:trace>
  </inkml:traceGroup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5999.51074" units="1/in"/>
          <inkml:channelProperty channel="Y" name="resolution" value="15999.51074" units="1/in"/>
          <inkml:channelProperty channel="F" name="resolution" value="3999.51147" units="1/in"/>
          <inkml:channelProperty channel="T" name="resolution" value="1" units="1/dev"/>
        </inkml:channelProperties>
      </inkml:inkSource>
      <inkml:timestamp xml:id="ts0" timeString="2021-10-05T09:58:22.080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8137D1D1-BD4B-4E81-B433-6A7452ADCA40}" emma:medium="tactile" emma:mode="ink">
          <msink:context xmlns:msink="http://schemas.microsoft.com/ink/2010/main" type="inkDrawing" rotatedBoundingBox="19732,4664 29440,5419 29047,10475 19339,9720" hotPoints="29366,8202 24027,10255 19126,7306 24465,5253" semanticType="enclosure" shapeName="Ellipse">
            <msink:sourceLink direction="with" ref="{13CF86C1-199A-4EDF-AC58-EE9758F9173B}"/>
          </msink:context>
        </emma:interpretation>
      </emma:emma>
    </inkml:annotationXML>
    <inkml:trace contextRef="#ctx0" brushRef="#br0">3824 90 319 0,'-21'-1'381'0,"-1"-2"26"0,0 1 19 16,-1-2-126-16,-1 0-109 0,0 2-63 15,-4-4-33-15,1 3-12 0,-4-2-14 16,0 0-16-16,-4-2-4 0,1 1-5 0,-2 3-4 15,-2-2-10-15,-2 1-6 0,-4 0-3 16,-1 3-8-16,-5 0-3 0,-2 2-1 0,-3 0-2 16,-3 3-1-16,-4 1 1 0,-3-1 2 15,-3 2-2-15,-7 0-3 0,-2 4 0 16,-5 3-2-16,-6 0-2 0,-4 2 0 15,-4 2-3-15,-2 0 3 0,-2 3-1 0,1-2 2 16,-1 4 0-16,4-2 0 0,4-1 3 16,4 3-2-16,4-2 1 0,3 0-2 15,3 1 0-15,1-1-1 0,1 1 1 16,3 0 1-16,4 1-2 0,3-1 3 0,6 0 1 15,1 2 0-15,2 0-2 0,4 3-1 16,0 2-1-16,1 1 1 0,1 5-1 0,0 3 1 16,3 1-1-16,2 4 1 15,0 4 0-15,4 5 0 0,0 1-1 0,4 2 0 16,-1 1 2-16,4 3-1 0,-1 0 0 15,1 3 3-15,2 0 3 0,0 3 1 0,2 4 1 16,1 0 1-16,2 2 3 0,3 1-2 16,2 3-3-16,2-1 1 0,5 1-2 15,3 1 1-15,6-2-3 0,5 1-4 16,4-2-2-16,7 2 1 0,3-1-1 0,7 1 1 15,5 1 0-15,2 2 4 0,4 0-2 16,3 1-2-16,2-4-1 0,3-1 0 0,1 0-3 16,2-3-1-16,4-3 2 15,2 0 3-15,2 1 0 0,4-1 5 0,0-1 2 16,4 1 0-16,0-4 1 0,1 2-2 15,3-3 0-15,2 3-4 0,0-2-2 0,3 0 1 16,-3-1-4-16,1-1 0 0,-2-1 0 16,-2-1 0-16,3-4 1 0,2 0 1 15,0-1 1-15,2 0-1 0,-1-4 0 16,3-2 0-16,0 0-1 0,2-2 0 0,3-2 0 15,5 0 1-15,2-1-1 0,3-2 0 16,-2-2 2-16,2-1 0 0,0-1-1 0,0-4 2 16,1-2 4-16,0-2 1 0,2-3-1 15,1-1-2-15,0-5 2 0,0-1-5 16,1-3-1-16,1-4 1 0,1-1 0 15,-1-1 0-15,1-2 0 0,1 0-2 0,-1-2 2 16,1 0-1-16,2 0 0 0,1 1 1 16,4-3 2-16,2 2 0 0,3 1 0 15,1-1-2-15,0 0-2 0,-1 1-1 0,0-1 4 16,0 1 6-16,2 1 4 0,3-1 9 15,1 0 6-15,2-1 4 0,1 0-5 16,0-2-5-16,-4 1-5 0,-4 0-7 0,0-3-2 16,-2 1-1-16,-4-2 1 0,-3-2-1 15,-3-2-1-15,-4-1 1 0,-4-1-2 16,-2-1-1-16,-4 1-1 0,-2-1 0 0,-4-2 0 15,-3 1-1-15,-2-2 1 0,-4-2 0 16,0 0 0-16,-5 0 3 0,1-2 1 16,2-2 5-16,2 3 36 0,0-3 40 15,2-1 20-15,3 0 18 0,0-2 1 0,1-2-2 16,4 0-37-16,2-2-39 0,2-2-22 15,0-1-19-15,-1-1-5 0,-1-1-5 0,-4 0-4 16,-2 0-2-16,-1 0-3 0,-2 0-1 16,-1-1 5-16,1 2 6 0,-3 1 2 15,0-1 1-15,-1 0 5 0,-1 3 1 16,3-4-4-16,0 1-4 0,1-1 0 0,-2-3 2 15,-1-1 0-15,-1-3-2 0,-3-3-3 16,1-6 1-16,-1-5-2 0,-1-9-5 16,-2-5-5-16,-1-9-5 0,-3-2 3 0,-4-2 3 15,-2 1 1-15,-6 7 1 0,-6 2 7 16,-4 6 4-16,-5 4 1 0,-6 6 4 15,-4 4-2-15,-4 3 2 0,-1 4 0 0,-3 2 0 16,-2 0-1-16,2 2-4 0,-1 0 4 16,-1-2 1-16,2 1-1 0,0 1 0 15,1-5 0-15,2-1-1 0,1-3-3 16,0-2 1-16,1-7 0 0,1-4-3 0,-1-3 4 15,0-3-1-15,-2 0 2 0,0-1-3 16,-4 2 0-16,0 2 2 0,-3 1 0 0,-3 3 0 16,-3 4-1-16,-1 4 1 0,-3 2 2 15,-1 0 1-15,-5 2-1 0,0 2 1 16,-4-2 0-16,-4 0 3 0,1 3-1 0,-2-1-2 15,0 0 2-15,1 0 0 0,1 0-4 16,0-4 1-16,4-1 4 0,1-4-1 16,2 1-4-16,1 2 3 0,0 0 2 0,1 0-2 15,-2 3 13-15,-1 1 16 0,1 4 14 16,-4 1 7-16,-1 5 7 0,-2 4 4 15,-2 0-6-15,-4 4-12 0,-3 2-8 16,-4-1-6-16,-2 1-6 0,-3 1-8 0,-2-1-3 16,-1-1-4-16,-2 1-5 0,0-2-4 15,-2-1 1-15,-2 0 2 0,-1-4-9 16,0 0-2-16,-2 0 5 0,0 0-2 0,-1 1-2 15,-3-2 0-15,-2 2 6 0,-2 2-2 16,-4-1 0-16,-3 3 4 0,-1-2-2 0,-1 2-1 16,-4 0 0-16,-2 2-4 15,-3-1-3-15,-2 0-2 0,-2 1 5 0,3-3 0 16,1 3 1-16,5 1 4 0,1-2 4 15,5 1 1-15,0 2 0 0,5 0-1 0,1 1-3 16,2 1 3-16,4 2-1 0,-1 1-1 16,2 0-4-16,-2-1 1 0,-2 5 1 15,-2-2-1-15,-1 3-3 0,-4-2-2 16,1 3 2-16,-3 0 0 0,0 2 1 0,-1 1-4 15,-1 0-1-15,0 2 5 0,-3 1-3 16,-2 3 0-16,1 1 0 0,-2 1 1 0,-2 3 2 16,1 0-4-16,-6 1 3 0,-1 1 1 15,-1 0 1-15,-2 3-1 0,0-2 2 16,0 2-1-16,2 1-1 0,-1-3 1 15,3 5 2-15,1-3 3 0,0-1 2 0,1 4 0 16,-1-2 2-16,1 1-4 0,-2-1-5 16,-2 0-1-16,-1 1-4 0,-2-1 0 15,-2 0-2-15,-1 0-3 0,2 1 5 0,0-1-4 16,1 1-2-16,1 1-5 15,-1 4-5-15,-2 1-32 0,-1 1-55 0,-4 3-43 0,1 0-29 16,1-1-31-16,0 0-100 0,4 0-178 16,-1-2-62-16,-1-2-13 0,1-3-1 15,5-4 18-15,3-3 98 0</inkml:trace>
  </inkml:traceGroup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5999.51074" units="1/in"/>
          <inkml:channelProperty channel="Y" name="resolution" value="15999.51074" units="1/in"/>
          <inkml:channelProperty channel="F" name="resolution" value="3999.51147" units="1/in"/>
          <inkml:channelProperty channel="T" name="resolution" value="1" units="1/dev"/>
        </inkml:channelProperties>
      </inkml:inkSource>
      <inkml:timestamp xml:id="ts0" timeString="2021-10-06T06:58:16.820"/>
    </inkml:context>
    <inkml:brush xml:id="br0">
      <inkml:brushProperty name="width" value="0.06667" units="cm"/>
      <inkml:brushProperty name="height" value="0.06667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6A022CB7-1226-4D2D-83AC-8022E9A954C6}" emma:medium="tactile" emma:mode="ink">
          <msink:context xmlns:msink="http://schemas.microsoft.com/ink/2010/main" type="inkDrawing" rotatedBoundingBox="8315,14474 10021,19282 9794,19363 8087,14554" semanticType="callout" shapeName="Other">
            <msink:sourceLink direction="with" ref="{59D2486E-84D5-4BC3-94B0-742C1D0BE470}"/>
            <msink:sourceLink direction="with" ref="{7BA64FB4-0E8F-476F-AEFA-83810790FAD6}"/>
          </msink:context>
        </emma:interpretation>
      </emma:emma>
    </inkml:annotationXML>
    <inkml:trace contextRef="#ctx0" brushRef="#br0">49 182 122 0,'-8'-10'255'0,"0"0"27"16,1-2-36-16,1 1-34 0,-1-4-18 0,3 2-12 16,0-3-11-16,1 0-4 0,2 0-3 15,0 0-12-15,-1 3-28 0,2 0-30 0,0 3-25 16,2 1-25-16,-1 7-16 0,0 4-12 15,5 8-8-15,1 8 0 0,4 10 12 16,0 13 12-16,2 10 15 0,3 16 7 0,3 14 9 16,1 19 0-16,4 16-12 0,2 17-14 15,4 13-9-15,3 11-6 0,7 17-8 0,4 12-7 16,8 12 0-16,6 5 6 0,7 7-4 15,6 7-2-15,6-1-2 0,6-4 5 0,-1-11-1 16,1-6-7-16,-2-11-2 0,-3-11-3 16,-3-12 3-16,-5-6-3 0,-3-10 3 0,-5-10 3 15,-4-11 1-15,-6-10 1 0,-4-12-3 0,-5-12 2 16,-5-8-5-16,-5-11-2 0,-2-8-5 15,-5-8-5-15,-4-7-7 0,-2-9-24 0,-2-7-61 16,-4-7-111-16,-3-5-149 0,-1-8-92 16,-5-5-44-16,-1-9-3 0,2-5 47 0</inkml:trace>
  </inkml:traceGroup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5999.51074" units="1/in"/>
          <inkml:channelProperty channel="Y" name="resolution" value="15999.51074" units="1/in"/>
          <inkml:channelProperty channel="F" name="resolution" value="3999.51147" units="1/in"/>
          <inkml:channelProperty channel="T" name="resolution" value="1" units="1/dev"/>
        </inkml:channelProperties>
      </inkml:inkSource>
      <inkml:timestamp xml:id="ts0" timeString="2021-10-06T06:58:17.497"/>
    </inkml:context>
    <inkml:brush xml:id="br0">
      <inkml:brushProperty name="width" value="0.06667" units="cm"/>
      <inkml:brushProperty name="height" value="0.06667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347FD7D4-0861-4A88-8F3A-9C5D3DE0B016}" emma:medium="tactile" emma:mode="ink">
          <msink:context xmlns:msink="http://schemas.microsoft.com/ink/2010/main" type="inkDrawing" rotatedBoundingBox="10584,14064 11957,18844 11808,18886 10435,14107" semanticType="callout" shapeName="Other">
            <msink:sourceLink direction="with" ref="{6EED516F-43D0-472B-A00C-B9DC5D21C7D2}"/>
          </msink:context>
        </emma:interpretation>
      </emma:emma>
    </inkml:annotationXML>
    <inkml:trace contextRef="#ctx0" brushRef="#br0">0 0 240 0,'10'20'286'15,"1"7"7"-15,3 5-7 0,2 9-14 0,3 9-25 16,5 8-19-16,3 13-22 0,5 14-17 16,8 17-21-16,4 20-27 0,8 19-27 0,7 20-28 15,7 20-17-15,9 22-20 0,4 15-21 0,4 22-17 16,-1 12 2-16,-5 3-3 0,-5-4-8 15,-8-7-5-15,-6-15 6 0,-7-16 4 0,-6-14-6 16,-3-13-1-16,-6-18-2 0,-3-13 1 16,-3-14-2-16,-5-15 1 0,-2-14 2 0,-2-13 1 15,-4-8 1-15,-1-15 0 0,-4-11-5 0,-2-12-25 16,-2-11-50-16,-1-11-89 0,-2-9-119 15,-1-12-128-15,0-8-64 0,1-7-15 0,0-5 30 16,2-6 77-16</inkml:trace>
  </inkml:traceGroup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5999.51074" units="1/in"/>
          <inkml:channelProperty channel="Y" name="resolution" value="15999.51074" units="1/in"/>
          <inkml:channelProperty channel="F" name="resolution" value="3999.51147" units="1/in"/>
          <inkml:channelProperty channel="T" name="resolution" value="1" units="1/dev"/>
        </inkml:channelProperties>
      </inkml:inkSource>
      <inkml:timestamp xml:id="ts0" timeString="2021-10-06T06:58:18.163"/>
    </inkml:context>
    <inkml:brush xml:id="br0">
      <inkml:brushProperty name="width" value="0.06667" units="cm"/>
      <inkml:brushProperty name="height" value="0.06667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872D984C-FB77-43A2-A970-FEBD228FAB3E}" emma:medium="tactile" emma:mode="ink">
          <msink:context xmlns:msink="http://schemas.microsoft.com/ink/2010/main" type="inkDrawing" rotatedBoundingBox="13220,13963 14762,18478 14572,18544 13029,14028" semanticType="callout" shapeName="Other">
            <msink:sourceLink direction="with" ref="{F109C586-4E67-4F2F-B46E-532214CD61C6}"/>
          </msink:context>
        </emma:interpretation>
      </emma:emma>
    </inkml:annotationXML>
    <inkml:trace contextRef="#ctx0" brushRef="#br0">-2 44 290 0,'2'-16'381'0,"-1"2"25"0,2 6 15 16,2 2-121-16,4 10-92 0,4 7-58 16,8 9-31-16,2 12-13 0,8 11-2 0,3 12-7 15,6 11-17-15,4 13-16 0,4 9-5 0,4 18-7 16,3 15-8-16,6 20-13 0,3 21-11 15,4 17 0-15,2 19-11 0,3 18-9 16,-2 11-6-16,-1 6 8 0,-1 5 3 0,-6-6-5 16,-2-7 0-16,-6-11 1 0,-3-16 4 0,-5-15-5 15,-3-20 0-15,-3-13 0 0,-1-16-2 16,-4-11 2-16,-2-14-2 0,-1-10-1 0,-3-12-1 15,-2-11 1-15,-3-11 3 0,-3-9-4 16,-4-10-2-16,-3-8-2 16,-3-6-9-16,1-9-31 0,-2-9-75 0,-2-8-122 0,-1-7-146 15,-1-6-76-15,0-9-33 0,-1-3 8 0,2-7 63 16</inkml:trace>
  </inkml:traceGroup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5999.51074" units="1/in"/>
          <inkml:channelProperty channel="Y" name="resolution" value="15999.51074" units="1/in"/>
          <inkml:channelProperty channel="F" name="resolution" value="3999.51147" units="1/in"/>
          <inkml:channelProperty channel="T" name="resolution" value="1" units="1/dev"/>
        </inkml:channelProperties>
      </inkml:inkSource>
      <inkml:timestamp xml:id="ts0" timeString="2021-10-06T06:58:18.659"/>
    </inkml:context>
    <inkml:brush xml:id="br0">
      <inkml:brushProperty name="width" value="0.06667" units="cm"/>
      <inkml:brushProperty name="height" value="0.06667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F109C586-4E67-4F2F-B46E-532214CD61C6}" emma:medium="tactile" emma:mode="ink">
          <msink:context xmlns:msink="http://schemas.microsoft.com/ink/2010/main" type="inkDrawing" rotatedBoundingBox="14876,13949 16447,18648 16151,18746 14581,14048" semanticType="verticalRange" shapeName="Other">
            <msink:sourceLink direction="with" ref="{ADC50622-5E63-4FE5-BE3C-E21720F6F274}"/>
            <msink:sourceLink direction="with" ref="{DE1C3EB2-75DB-4C04-A111-E2EEE95E7D45}"/>
            <msink:destinationLink direction="with" ref="{872D984C-FB77-43A2-A970-FEBD228FAB3E}"/>
          </msink:context>
        </emma:interpretation>
      </emma:emma>
    </inkml:annotationXML>
    <inkml:trace contextRef="#ctx0" brushRef="#br0">70 157 33 0,'-15'-26'361'0,"0"3"47"0,2-1 33 16,4 0 21-16,1 4-166 0,1 4-110 0,4 2-63 15,4 6-46-15,3 6-32 0,6 6-9 16,4 7 4-16,5 11 11 0,4 15 6 15,8 15 2-15,4 18 2 0,5 19-11 0,6 20-4 16,2 24-15-16,4 24-11 0,4 27-9 0,4 24 2 16,1 20 0-16,1 17-14 0,-3 4-5 15,-2 2 11-15,-5-10 5 0,-5-13-3 0,-2-13 0 16,1-15 2-16,-1-19 4 0,0-21-7 15,2-14 4-15,1-15 8 0,0-14 9 0,1-12 7 16,-3-11 1-16,1-6 4 0,-2-9-7 16,-1-7-9-16,0-1-12 0,-1-8-13 0,-3-3-17 15,1-5-15-15,-4-8-12 0,-1-4-30 0,-2-4-80 16,-3-1-123-16,-5-5-138 0,0-5-67 15,-7-3-31-15,-1-5 9 0,-3-5 70 16</inkml:trace>
  </inkml:traceGroup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5999.51074" units="1/in"/>
          <inkml:channelProperty channel="Y" name="resolution" value="15999.51074" units="1/in"/>
          <inkml:channelProperty channel="F" name="resolution" value="3999.51147" units="1/in"/>
          <inkml:channelProperty channel="T" name="resolution" value="1" units="1/dev"/>
        </inkml:channelProperties>
      </inkml:inkSource>
      <inkml:timestamp xml:id="ts0" timeString="2021-10-06T06:58:19.385"/>
    </inkml:context>
    <inkml:brush xml:id="br0">
      <inkml:brushProperty name="width" value="0.06667" units="cm"/>
      <inkml:brushProperty name="height" value="0.06667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7762377F-4966-4CDE-B1D1-D1ACB8558A2C}" emma:medium="tactile" emma:mode="ink">
          <msink:context xmlns:msink="http://schemas.microsoft.com/ink/2010/main" type="inkDrawing" rotatedBoundingBox="17257,13581 18511,17572 18247,17655 16993,13664" semanticType="verticalRange" shapeName="Other">
            <msink:sourceLink direction="with" ref="{DE1C3EB2-75DB-4C04-A111-E2EEE95E7D45}"/>
          </msink:context>
        </emma:interpretation>
      </emma:emma>
    </inkml:annotationXML>
    <inkml:trace contextRef="#ctx0" brushRef="#br0">0 287 190 0,'-4'-47'350'0,"1"2"43"0,2 2 28 15,2 4-98-15,2 5-73 0,0 6-64 16,1 5-55-16,2 6-38 0,0 6-23 15,4 7-13-15,4 9-10 0,2 10-1 16,4 10 5-16,2 10 3 0,2 10 0 0,5 8-8 16,1 13-6-16,2 11-7 0,1 10-11 0,0 13-9 15,1 7-6-15,2 12 3 0,1 10 1 0,2 15 1 16,2 10-1-16,2 13-3 0,2 10 5 15,3 11-4-15,3 11-5 0,1 3-4 16,2 6-1-16,-4-7 7 0,-4-11-2 0,0-5-2 16,-5-12 1-16,-3-12 3 0,1-18 1 15,-5-20-2-15,-1-14-4 0,-1-18-1 0,-2-14-1 16,-1-12-4-16,-3-12-12 0,0-11-22 15,-1-12-45-15,0-10-94 0,0-10-156 16,-2-9-106-16,0-10-49 0,1-10-9 0,0-7 30 16,0-7 87-16</inkml:trace>
  </inkml:traceGroup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5999.51074" units="1/in"/>
          <inkml:channelProperty channel="Y" name="resolution" value="15999.51074" units="1/in"/>
          <inkml:channelProperty channel="F" name="resolution" value="3999.51147" units="1/in"/>
          <inkml:channelProperty channel="T" name="resolution" value="1" units="1/dev"/>
        </inkml:channelProperties>
      </inkml:inkSource>
      <inkml:timestamp xml:id="ts0" timeString="2021-10-06T06:58:19.867"/>
    </inkml:context>
    <inkml:brush xml:id="br0">
      <inkml:brushProperty name="width" value="0.06667" units="cm"/>
      <inkml:brushProperty name="height" value="0.06667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EEF61457-2924-4593-BD7B-725338E9C239}" emma:medium="tactile" emma:mode="ink">
          <msink:context xmlns:msink="http://schemas.microsoft.com/ink/2010/main" type="inkDrawing" rotatedBoundingBox="18940,13445 19602,17522 19351,17563 18689,13485" semanticType="verticalRange" shapeName="Other">
            <msink:sourceLink direction="with" ref="{F6E3EF7A-16F8-43F4-BDF8-4C1AD1E40D25}"/>
            <msink:sourceLink direction="with" ref="{BD2EAAD1-321F-4F3C-9561-A1351AF3564B}"/>
            <msink:sourceLink direction="with" ref="{21DBF211-DC61-4EC1-BF71-9F8D46C646B6}"/>
          </msink:context>
        </emma:interpretation>
      </emma:emma>
    </inkml:annotationXML>
    <inkml:trace contextRef="#ctx0" brushRef="#br0">0 177 133 0,'7'-44'269'0,"4"5"29"0,2 5-6 0,0 5-87 16,2 9-39-16,3 9-21 0,3 12-12 15,0 15 8-15,2 12 16 0,0 15 3 0,2 14-2 16,0 15-7-16,0 17-12 0,-1 13-32 15,2 11-28-15,1 12-25 0,-1 6-13 0,0 6-13 16,0 4-8-16,0 3-6 0,0 6-5 16,-1 2-2-16,-2 2-7 0,-2 0 0 0,-2 3-1 15,-1 3-1-15,-3-2 0 0,-2-2 1 16,-4-4 1-16,-1-7-4 0,-1-8 4 15,-3-12 2-15,2-9 3 0,1-7 4 0,0-9 5 16,2-9 12-16,4-5 7 0,0-6 8 16,3-8 6-16,0-7 3 0,1-8-5 0,-2-9-10 15,0-6-9-15,-3-6-7 0,1-4-10 16,-1-4-5-16,-2-5-2 0,-2-3-2 15,-3-2-13-15,1-4-14 0,-3-3-11 0,-1-2-11 16,-3-3-28-16,-2-2-81 0,-2-3-125 16,-4-1-137-16,0-1-68 0,-4 1-32 0,1-4 6 15,0 1 70-15</inkml:trace>
  </inkml:traceGroup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5999.51074" units="1/in"/>
          <inkml:channelProperty channel="Y" name="resolution" value="15999.51074" units="1/in"/>
          <inkml:channelProperty channel="F" name="resolution" value="3999.51147" units="1/in"/>
          <inkml:channelProperty channel="T" name="resolution" value="1" units="1/dev"/>
        </inkml:channelProperties>
      </inkml:inkSource>
      <inkml:timestamp xml:id="ts0" timeString="2021-10-06T06:58:28.286"/>
    </inkml:context>
    <inkml:brush xml:id="br0">
      <inkml:brushProperty name="width" value="0.06667" units="cm"/>
      <inkml:brushProperty name="height" value="0.06667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8E4B5A40-0128-4865-8D5A-14BAB722531B}" emma:medium="tactile" emma:mode="ink">
          <msink:context xmlns:msink="http://schemas.microsoft.com/ink/2010/main" type="writingRegion" rotatedBoundingBox="12655,11177 18855,9996 19040,10968 12840,12150"/>
        </emma:interpretation>
      </emma:emma>
    </inkml:annotationXML>
    <inkml:traceGroup>
      <inkml:annotationXML>
        <emma:emma xmlns:emma="http://www.w3.org/2003/04/emma" version="1.0">
          <emma:interpretation id="{F6CF93B8-3B7D-4BB8-A105-90D422AC05A5}" emma:medium="tactile" emma:mode="ink">
            <msink:context xmlns:msink="http://schemas.microsoft.com/ink/2010/main" type="paragraph" rotatedBoundingBox="12655,11177 18855,9996 19040,10968 12840,1215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C6466DF-7EF8-4D2F-A011-675836E76CB8}" emma:medium="tactile" emma:mode="ink">
              <msink:context xmlns:msink="http://schemas.microsoft.com/ink/2010/main" type="line" rotatedBoundingBox="12655,11177 18855,9996 19040,10968 12840,12150"/>
            </emma:interpretation>
          </emma:emma>
        </inkml:annotationXML>
        <inkml:traceGroup>
          <inkml:annotationXML>
            <emma:emma xmlns:emma="http://www.w3.org/2003/04/emma" version="1.0">
              <emma:interpretation id="{8DFCE00D-918C-4416-8115-CE16BA249AA8}" emma:medium="tactile" emma:mode="ink">
                <msink:context xmlns:msink="http://schemas.microsoft.com/ink/2010/main" type="inkWord" rotatedBoundingBox="12666,11239 13697,11043 13871,11953 12840,12150"/>
              </emma:interpretation>
              <emma:one-of disjunction-type="recognition" id="oneOf0">
                <emma:interpretation id="interp0" emma:lang="" emma:confidence="0">
                  <emma:literal>{</emma:literal>
                </emma:interpretation>
                <emma:interpretation id="interp1" emma:lang="" emma:confidence="0">
                  <emma:literal>E</emma:literal>
                </emma:interpretation>
                <emma:interpretation id="interp2" emma:lang="" emma:confidence="0">
                  <emma:literal>•</emma:literal>
                </emma:interpretation>
                <emma:interpretation id="interp3" emma:lang="" emma:confidence="0">
                  <emma:literal>£</emma:literal>
                </emma:interpretation>
                <emma:interpretation id="interp4" emma:lang="" emma:confidence="0">
                  <emma:literal>5</emma:literal>
                </emma:interpretation>
              </emma:one-of>
            </emma:emma>
          </inkml:annotationXML>
          <inkml:trace contextRef="#ctx0" brushRef="#br0">-759 405 58 0,'4'-10'390'16,"-1"0"48"-16,-1-2 27 0,-2 0 25 0,-2 2-168 15,-2-1-119-15,-3 2-75 0,0-1-40 16,-2 1-24-16,-4 2-21 0,0 1-9 16,-1 0-5-16,-4 0 2 0,0 3-4 0,-1 0-4 15,-3 2-2-15,0 4-5 0,-2 1-3 16,-2 3-7-16,-1 4-1 0,-2 4 2 0,-1 5 0 15,-3 5-1-15,-2 5 1 0,-2 6 1 16,0 6 1-16,-2 4-1 0,2 5-4 0,-1 2 2 16,3 2 1-16,1 1-2 0,4 1 1 15,2-2 0-15,4-1 2 0,3-5 2 16,3-1 2-16,4-5 1 0,3-5 0 0,3-4-1 15,1-4 0-15,3-4 0 0,1-5-4 16,1-3 2-16,-1-2 0 0,1-5 0 0,1-1 2 16,1-2 4-16,0-2 16 0,-1-2 11 15,-1-1 12-15,2 0 16 0,-1 1 14 0,-2-4 6 16,2 2-6-16,-1-2-5 0,0-2-10 15,-1 2-17-15,-1-4-14 0,0 1-13 0,0 0-9 16,-1-1-4-16,0-2-4 0,-1-1 4 16,1 0 6-16,-1-1 3 0,1-2 1 15,-1-1 4-15,2-1-2 0,0-1 1 0,0-2-4 16,1 0 0-16,2-3 0 0,1 1-5 15,1-3-2-15,3-1-5 0,1-3-2 0,1 0-3 16,4-3-2-16,1-1-3 0,4-1 5 16,2-3-3-16,2 0-2 0,0 3-2 15,0 0 1-15,1 3 2 0,-4 4-9 0,-2 5-4 16,-3 2-7-16,-4 6-3 0,-3 4-6 15,-3 5 2-15,-5 7 1 0,-4 3 6 0,-4 7 6 16,-4 5 9-16,-3 6 2 0,-1 4-3 16,-4 3 5-16,2 2 2 0,2 0 3 15,0 0-4-15,2-1 1 0,3-2 4 0,3-1-2 16,2-4-1-16,5-1-2 0,5-5 4 15,3-1 4-15,3-2 11 0,5-3-1 0,5-3-2 16,4-2-2-16,5-3-2 0,4-3-12 16,2-3-47-16,5-2-64 0,1-2-47 15,3-3-69-15,-1 2-163 0,-5 0-169 0,0 2-54 16,-3 2 13-16,-1 2 22 0,-3 2 57 0</inkml:trace>
        </inkml:traceGroup>
        <inkml:traceGroup>
          <inkml:annotationXML>
            <emma:emma xmlns:emma="http://www.w3.org/2003/04/emma" version="1.0">
              <emma:interpretation id="{3A2D3953-ADA3-45D9-8264-AC609CE268C8}" emma:medium="tactile" emma:mode="ink">
                <msink:context xmlns:msink="http://schemas.microsoft.com/ink/2010/main" type="inkWord" rotatedBoundingBox="14434,10838 18855,9996 19033,10931 14612,11773">
                  <msink:destinationLink direction="with" ref="{B9E37192-EC52-4D2C-ABFB-DF18B6773A75}"/>
                </msink:context>
              </emma:interpretation>
              <emma:one-of disjunction-type="recognition" id="oneOf1">
                <emma:interpretation id="interp5" emma:lang="" emma:confidence="1">
                  <emma:literal/>
                </emma:interpretation>
              </emma:one-of>
            </emma:emma>
          </inkml:annotationXML>
          <inkml:trace contextRef="#ctx0" brushRef="#br0" timeOffset="-5582.3193">1586 244 71 0,'4'-6'430'0,"0"0"59"0,-2 0 36 0,-1-1 22 16,-2 0-155-16,-2 1-128 0,-1 2-64 0,-2-2-26 16,-2 3-8-16,-3 0-2 0,-4 2-4 15,-3 2-11-15,-4 3-10 0,-3 2 1 0,-2 3 1 16,-4 2 9-16,0 3 3 0,-2 3-1 15,0 2-7-15,-2 2-25 0,1 3-19 0,1 3-25 16,3 1-17-16,4 1-15 0,2 2-14 16,8-1-9-16,5-3-9 0,5 1-4 15,9-4-5-15,7-3-6 0,5-1-12 0,8-7-17 16,6-3-18-16,4-6-31 0,4-6-24 15,2-4-14-15,-1-4 5 0,-2-3 11 0,-2-3 17 16,-3-1 33-16,-7 0 31 0,-3 0 35 16,-3 4 39-16,-6 0 40 0,-2 4 30 15,-3 2 20-15,-2 2 5 0,-2 3-5 0,-3-1-23 16,-3 6-25-16,-2 3-16 0,-2 5-12 15,-3 4-9-15,-1 2-5 0,2 3-9 16,-1 1-12-16,4 2-11 0,2 0-12 0,3 0-31 16,4-1-91-16,4-1-133 0,5-4-102 15,7-4-123-15,5-3-226 0,4-7-126 0,4-3 4 16,4-5 89-16,0-6 79 0,-1-2 108 15</inkml:trace>
          <inkml:trace contextRef="#ctx0" brushRef="#br0" timeOffset="-5216.2984">1916 178 107 0,'-1'-20'460'0,"-5"5"55"15,-1 2 31-15,2 3 18 0,-4 6-160 0,3 4-143 16,-1 4-44-16,0 6 8 0,0 4 11 16,3 3 15-16,1 1 5 0,4 3-14 0,4 1-44 15,3 0-56-15,4 1-37 0,3 0-32 16,5-2-28-16,-1-1-58 0,4-3-97 15,2-7-94-15,2-7-60 0,1-4-58 0,-1-9-65 16,1-5-36-16,0-6-6 0,-6-6 4 16,-3-4 3-16,-4-3 37 0,-7-5 103 0,-4-2 159 15,-5-1 164-15,-5-1 141 0,0 0 101 16,-3 5 55-16,2 1-16 0,-1 8-67 0,0 3-46 15,0 4-25-15,1 5-26 0,0 5-23 16,3 2 4-16,0 7 50 0,2 6 49 16,5 4 22-16,1 6 15 0,4 6 12 0,2 4-1 15,5 3-55-15,2 4-71 0,2 2-45 0,0 5-33 16,3-2-25-16,-1 4-21 0,1 3-15 15,0-3-9-15,-3 2-43 0,-1-1-94 0,-2 1-128 16,-2-6-89-16,0-2-100 0,-4-5-181 16,-2-5-142-16,-3-6-2 0,-2-6 76 15,-2-8 64-15,-3-4 83 0</inkml:trace>
          <inkml:trace contextRef="#ctx0" brushRef="#br0" timeOffset="-4987.2852">2282 193 172 0,'3'-12'446'0,"2"-1"48"0,3 3 29 0,5-1-5 16,2 2-184-16,3 0-124 0,4 3-60 15,2 1-22-15,3 3 1 0,3 2 14 0,0 1 13 16,4 2 5-16,1 3-10 0,1 1-17 16,-2 2-28-16,0 3-30 0,-2 2-23 15,-3 2-20-15,-4 2-8 0,-3 2-10 0,-6 0-19 16,-4 2-41-16,-3 1-54 0,-5-1-44 15,-4-3-30-15,-2 1-24 0,0-4-8 0,-2-4-3 16,-2-5-27-16,-1-4-63 0,-2-6-92 16,-4-3-74-16,1-7-28 0,-1-5 15 15,2-3 61-15</inkml:trace>
          <inkml:trace contextRef="#ctx0" brushRef="#br0" timeOffset="-4851.2774">2631-54 165 0,'-3'-20'375'0,"1"4"37"16,2 1 21-16,-2 5-65 0,2 3-125 15,2 1-91-15,0 4-58 0,2 2-29 0,2 1-19 16,-1 4-12-16,4 0-16 0,0 2-37 0,4 0-78 15,-1 2-134-15,3-3-118 0,3 0-60 16,1 0-29-16,6-2 12 0,1-1 62 16</inkml:trace>
          <inkml:trace contextRef="#ctx0" brushRef="#br0" timeOffset="-4651.266">3096-115 390 0,'-2'0'492'0,"-2"0"37"16,-1 3 38-16,-3 0-14 0,-3 4-86 0,-2 5-15 15,-1 0 13-15,1 3 26 0,-2 3 3 0,-1 1-52 16,1 4-105-16,2 1-94 0,2 0-73 15,1 4-59-15,4 2-41 0,5 0-29 0,2 1-20 16,4 1-20-16,4 1-48 0,4-3-115 16,4-2-175-16,7-5-121 0,3-5-168 15,6-4-227-15,5-8-84 0,1-4 44 0,7-6 139 16,-1-4 102-16,2-4 158 0</inkml:trace>
          <inkml:trace contextRef="#ctx0" brushRef="#br0" timeOffset="-6409.3666">0 212 211 0,'0'-7'461'0,"2"-3"46"0,-2 3 28 15,1 2-23-15,0 0-188 0,1 4-120 16,-1 1-36-16,2 6 14 0,1 4 74 0,0 6 78 15,2 4 61-15,-1 7 38 0,3 7-7 0,2 7-33 16,-2 5-83-16,2 5-81 16,1 2-63-16,0 0-52 0,-1 0-37 0,1-1-27 15,0-2-13-15,-2-2-8 0,1-4-7 0,-3-4 1 16,0-5-4-16,0-6-6 0,-2-6-1 15,-1-3 0-15,-1-6 2 0,-2-4-4 0,-1-7 1 16,-1-6 3-16,-3-8-3 0,-2-6-4 16,-2-9-4-16,-2-6-2 0,-2-4-2 0,-2-9-4 15,0-5-3-15,1-6-2 0,-2-6-2 16,2-3-2-16,5-4-1 0,2 2 0 15,6 2 2-15,5 3 0 0,3 5 2 0,3 8 1 16,4 5 0-16,1 7 2 0,4 4 1 16,2 7 1-16,0 6 1 0,3 7 1 0,1 5 2 15,0 6-1-15,1 6 3 0,1 3 2 0,-1 8-1 16,-2 1 1-16,-3 5 2 0,-4 3-1 15,-6 1 0-15,-5 2 0 0,-5 2 1 0,-7-1-3 16,-4 2 1-16,-5-5-1 0,-1 1-6 16,-4-3-11-16,-2-3-16 0,-1-2-37 15,0-5-60-15,0-4-95 0,0-3-111 16,1-5-86-16,4-1-44 0,0-3-2 0,5-5 17 15,3 0 27-15,4-2-7 0,2-2-68 0,3 2-34 16,3 0-12-16,2 3 16 0,4-1 56 16</inkml:trace>
          <inkml:trace contextRef="#ctx0" brushRef="#br0" timeOffset="-6017.3442">544 264 51 0,'8'-3'431'0,"0"2"60"16,-1-1 35-16,1-1 26 0,-1 1-131 15,3 0-114-15,2 1-19 0,3 2 31 0,2 1 54 16,2 0 41-16,3 4 26 0,0 0-14 16,3 4-60-16,-1 3-77 0,1 2-78 0,0 1-62 15,0 3-50-15,-2 2-36 0,-2 1-24 16,-1 1-14-16,-5 2-7 0,-2-2-6 0,-4 1-3 15,-3 0-3-15,-3 1-2 0,-5-2 1 16,-2 1-2-16,-3-2-1 0,-1-4 0 16,-2-1 1-16,-2-5 1 0,1-2-2 0,-1-4 2 15,-1-5 1-15,1-2-1 0,1-6-2 16,1-6 0-16,1-3-2 0,0-5 0 15,4-4-1-15,1-3 0 0,4 0-1 0,3-2 1 16,-1 1 0-16,2 1-2 0,2 4-1 16,2 0-2-16,2 4-1 0,1 0-6 0,1 4-15 15,2 1-19-15,4 1-32 0,0 3-54 16,2 1-102-16,2 1-121 0,3 5-78 0,0-3-39 15,2 3-58-15,1 1-90 0,-1 0-69 16,1 2 33-16,-3 1 42 0,-1 0 34 16,1 1 76-16</inkml:trace>
          <inkml:trace contextRef="#ctx0" brushRef="#br0" timeOffset="-4048.2316">3649-8 278 0,'5'-20'465'0,"-1"0"40"16,-1 1 25-16,0 3-38 0,-3 1-202 15,0 1-113-15,0 4-52 0,-3-2-12 0,2 4 13 16,-2-1 30-16,0 3 25 0,0 0 21 16,1 3 5-16,-1 0-19 0,0 2-37 15,0 0-39-15,-2 2-35 0,-2 2-35 0,-3 0-19 16,1 4-3-16,-5 0 13 0,-1 4 8 15,-3 0 15-15,-1 5 9 0,0 1 5 0,-2 0 2 16,2 4-4-16,-2-1-9 0,2 1-6 16,0 2-11-16,2-1-5 0,2 1-11 0,3-2-7 15,1 0-6-15,4-1-9 0,3-2 0 16,2-5-1-16,5 0 1 0,4-4-2 0,5-5-2 16,5-6-1-16,5-3-5 0,2-4-4 15,4-3-1-15,1-2-2 0,-2 1 1 0,-2 0 2 16,-3 3 3-16,-3 1 2 0,-2 4-2 15,-5 3 3-15,1 1 2 0,-4 2 0 0,1 3 2 16,-1 2 5-16,0 0 11 0,-1 1 18 16,-1-1 24-16,0 2 29 0,1-2 25 0,-1 0 20 15,0-4 8-15,1-1-8 0,4-2-20 16,3-5-25-16,6-3-25 0,5-4-23 15,3-5-17-15,3-3-11 0,2-5-6 0,-1 1-4 16,-1-7-2-16,-1-1-4 0,-3-3-2 16,-2-5 0-16,-3 0 0 0,-3-1 2 0,-4 2 1 15,-3 4 4-15,-4 1 5 0,-3 5 10 16,-2 4 10-16,-3 3 9 0,-1 6 8 15,-1 1 1-15,1 4-1 0,-3 3-8 0,2 2-12 16,-1 3-9-16,0 1-5 0,-1 3-3 16,-1 3-4-16,1 4-2 0,-1 3 0 15,1 4 1-15,0 2 1 0,0 2 0 0,3 4 1 16,0 0 2-16,3 5-1 0,3-2 0 15,1 5-1-15,2-2-2 0,5 2 0 0,1-2 0 16,4 0-4-16,2-2-6 0,2-3-15 16,2-2-27-16,1-5-49 0,2-4-134 0,1-2-150 15,1-8-101-15,-1-4-190 0,0-4-177 16,-3-2-56-16,-3-5 75 0,-2-2 125 0,-5 2 89 15,-3-3 198-15</inkml:trace>
        </inkml:traceGroup>
      </inkml:traceGroup>
    </inkml:traceGroup>
  </inkml:traceGroup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5999.51074" units="1/in"/>
          <inkml:channelProperty channel="Y" name="resolution" value="15999.51074" units="1/in"/>
          <inkml:channelProperty channel="F" name="resolution" value="3999.51147" units="1/in"/>
          <inkml:channelProperty channel="T" name="resolution" value="1" units="1/dev"/>
        </inkml:channelProperties>
      </inkml:inkSource>
      <inkml:timestamp xml:id="ts0" timeString="2021-10-06T06:58:24.788"/>
    </inkml:context>
    <inkml:brush xml:id="br0">
      <inkml:brushProperty name="width" value="0.06667" units="cm"/>
      <inkml:brushProperty name="height" value="0.06667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B9E37192-EC52-4D2C-ABFB-DF18B6773A75}" emma:medium="tactile" emma:mode="ink">
          <msink:context xmlns:msink="http://schemas.microsoft.com/ink/2010/main" type="inkDrawing" rotatedBoundingBox="14589,12026 19137,11277 19147,11341 14600,12090" semanticType="underline" shapeName="Other">
            <msink:sourceLink direction="with" ref="{3A2D3953-ADA3-45D9-8264-AC609CE268C8}"/>
            <msink:destinationLink direction="to" ref="{08D79E6E-415F-44E0-BAAD-5E6365C1FFC5}"/>
          </msink:context>
        </emma:interpretation>
      </emma:emma>
    </inkml:annotationXML>
    <inkml:trace contextRef="#ctx0" brushRef="#br0">266 676 248 0,'-41'13'417'0,"3"-3"37"16,5 0 23-16,3-1-64 0,3 0-153 0,3-1-95 15,1 0-51-15,5-3-23 0,3 1-16 16,4-1-10-16,5-2-2 0,8-2-5 16,7-1-3-16,12-4-3 0,15-2-5 0,16-4 7 15,22-6 8-15,23-4 12 0,18-7 11 16,24-5 10-16,27-3 13 0,25-6-2 0,24-3 8 15,17 1-2-15,16-4-12 0,-2 6-13 0,6-2-17 16,-10 5-7-16,-8 0-24 0,-13 5-18 16,-16 4-9-16,-10 0-5 0,-13 4-2 15,-15 2-3-15,-14 2 5 0,-15 3 3 0,-13-1 6 16,-14 5 2-16,-12-1 2 0,-14 4-2 15,-13-1-7-15,-13 6 1 0,-11-1-1 0,-11 1 6 16,-8 2 4-16,-8 0 5 0,-6 2-3 16,-5 2-22-16,-8 0-48 0,-3 0-79 15,-9 2-66-15,-3 2-60 0,-7 0-111 0,-4 2-167 16,-7 1-85-16,-2 1 2 0,-5 1 23 15,-3 0 32-15,-5-2 106 0</inkml:trace>
  </inkml:traceGroup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5999.51074" units="1/in"/>
          <inkml:channelProperty channel="Y" name="resolution" value="15999.51074" units="1/in"/>
          <inkml:channelProperty channel="F" name="resolution" value="3999.51147" units="1/in"/>
          <inkml:channelProperty channel="T" name="resolution" value="1" units="1/dev"/>
        </inkml:channelProperties>
      </inkml:inkSource>
      <inkml:timestamp xml:id="ts0" timeString="2021-10-06T06:58:25.243"/>
    </inkml:context>
    <inkml:brush xml:id="br0">
      <inkml:brushProperty name="width" value="0.06667" units="cm"/>
      <inkml:brushProperty name="height" value="0.06667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08D79E6E-415F-44E0-BAAD-5E6365C1FFC5}" emma:medium="tactile" emma:mode="ink">
          <msink:context xmlns:msink="http://schemas.microsoft.com/ink/2010/main" type="inkDrawing" rotatedBoundingBox="13226,12544 19313,11567 19508,12785 13421,13763" semanticType="callout" shapeName="Other">
            <msink:sourceLink direction="to" ref="{B9E37192-EC52-4D2C-ABFB-DF18B6773A75}"/>
          </msink:context>
        </emma:interpretation>
      </emma:emma>
    </inkml:annotationXML>
    <inkml:trace contextRef="#ctx0" brushRef="#br0">694 659 392 0,'-115'21'480'16,"9"-3"35"-16,10-2 18 0,10-4-98 16,12 2-191-16,11-1-103 0,9-1-65 0,13-2-31 15,9 0-15-15,13-3-5 0,11-1 2 16,15 1 13-16,15-1 19 0,19-3 18 15,19-3 29-15,24-4 28 0,28-5 20 0,25-4 10 16,34-9 11-16,36-7-6 0,34-8-27 0,29-7-17 16,18-3-22-16,15-3-17 0,1-1-32 15,-7 1-12-15,-19 4-5 0,-20 4-19 16,-23 2-11-16,-17 4-7 0,-22 3 1 0,-21 4-1 15,-18 2 2-15,-18 1 1 0,-17 2 3 0,-15 3 2 16,-13 3 3-16,-13-2 14 0,-12 4 29 16,-12 3 37-16,-8-1 36 0,-10 4 34 15,-4 0 22-15,-8 3 6 0,-5 0-15 0,-4 1-28 16,-3 1-34-16,-5 3-33 0,0-2-27 15,-5 2-22-15,1 2-18 0,-2 0-14 0,-2 0-19 16,1 0-37-16,0 0-82 0,-2 0-125 16,1 0-109-16,-1 2-67 0,2-1-60 15,0 2-107-15,-3-2-109 0,0 0 13 0,-2 1 56 16,-2 0 41-16,-1-1 58 0,-4-1 134 15</inkml:trace>
    <inkml:trace contextRef="#ctx0" brushRef="#br0" timeOffset="-15122.8649">-842 1963 15 0,'-26'-3'362'15,"4"0"64"-15,4 0 35 0,3-1 20 16,4 4-161-16,4-2-94 0,4 4-62 0,5 1-50 16,6 4-19-16,4-1-8 0,5 4 8 15,5-1 4-15,1 4 0 0,5 0 3 0,1 0 5 16,1 2 3-16,3-1-6 0,-1-1-7 15,1 0 17-15,-2-3 38 0,0-1 17 16,-4-3 7-16,2-5-1 0,0-1-4 0,1-5-33 16,3-3-56-16,1-6-35 0,2-2-26 15,3-6-18-15,-1 0-28 0,-1-3-41 0,0-1-57 16,-1-1-59-16,-1-2-48 0,-2 0-28 15,-3 3 1-15,1 1 19 0,-2 2 35 16,0 6 32-16,0 3 11 0,-1 4-25 0,-1 3-78 16,1 3-130-16,0 0-64 0,1 2-18 15,2-1 15-15,0 1 48 0</inkml:trace>
  </inkml:traceGroup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5999.51074" units="1/in"/>
          <inkml:channelProperty channel="Y" name="resolution" value="15999.51074" units="1/in"/>
          <inkml:channelProperty channel="F" name="resolution" value="3999.51147" units="1/in"/>
          <inkml:channelProperty channel="T" name="resolution" value="1" units="1/dev"/>
        </inkml:channelProperties>
      </inkml:inkSource>
      <inkml:timestamp xml:id="ts0" timeString="2021-10-06T06:57:27.127"/>
    </inkml:context>
    <inkml:brush xml:id="br0">
      <inkml:brushProperty name="width" value="0.06667" units="cm"/>
      <inkml:brushProperty name="height" value="0.06667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A821B031-8059-494B-925C-62267395C898}" emma:medium="tactile" emma:mode="ink">
          <msink:context xmlns:msink="http://schemas.microsoft.com/ink/2010/main" type="writingRegion" rotatedBoundingBox="5220,18408 10386,16842 10686,17832 5520,19397"/>
        </emma:interpretation>
      </emma:emma>
    </inkml:annotationXML>
    <inkml:traceGroup>
      <inkml:annotationXML>
        <emma:emma xmlns:emma="http://www.w3.org/2003/04/emma" version="1.0">
          <emma:interpretation id="{655BBB30-3606-4AAA-AD73-4F5B87DDB806}" emma:medium="tactile" emma:mode="ink">
            <msink:context xmlns:msink="http://schemas.microsoft.com/ink/2010/main" type="paragraph" rotatedBoundingBox="5220,18408 10386,16842 10686,17832 5520,1939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1DBF211-DC61-4EC1-BF71-9F8D46C646B6}" emma:medium="tactile" emma:mode="ink">
              <msink:context xmlns:msink="http://schemas.microsoft.com/ink/2010/main" type="line" rotatedBoundingBox="5220,18408 10386,16842 10686,17832 5520,19397">
                <msink:destinationLink direction="with" ref="{EEF61457-2924-4593-BD7B-725338E9C239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4381CB05-FD3B-425B-BEF1-10DABFE7A159}" emma:medium="tactile" emma:mode="ink">
                <msink:context xmlns:msink="http://schemas.microsoft.com/ink/2010/main" type="inkWord" rotatedBoundingBox="5220,18408 8450,17429 8750,18419 5520,19397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1022 6129 293 0,'0'-1'410'0,"0"-1"51"0,0-2 4 0,-1-2-57 16,0 1-117-16,-2 0-84 0,0 0-58 15,0-2-40-15,-1 1-24 0,-1 2-15 0,-2-2-4 16,-3 2 4-16,1 1 9 0,-2-2 8 16,-3 2 7-16,-1 2 9 0,-2 0 2 0,-2 2 4 15,0 2 3-15,-3-1 6 0,0 3 11 16,-2 1 1-16,1 0-1 0,-2 4-5 0,2 0-8 15,1-1-8-15,1 4-11 0,2 0-7 0,1 3-9 16,0-2-9-16,4 1-7 0,2 1-10 16,4-3-11-16,0 2-5 0,5-3-2 15,1 1-1-15,4-2 1 0,3-1-1 0,4-3-3 16,3 0-1-16,2-2-4 0,4-1-4 0,2-4-4 15,2 0-6-15,4-3-3 0,2-2-4 16,1 0-4-16,0 2-1 0,-1-3-3 0,3 2 0 16,-4 1 0-16,1 0 0 0,-5 3-1 15,-1 0-1-15,-3 4 0 0,-4-2-1 0,-2 5 2 16,-4-1 3-16,-4 4 6 0,-4 2 1 0,-5 4 5 15,-2-2 2-15,-5 4-1 0,0-1-3 16,-2 2-4-16,-4-2-4 0,-1 1-12 0,-1-5-31 16,-2 0-69-16,1-4-105 0,0-4-96 15,0-3-55-15,2-4-49 0,1-2-55 0,1-3-85 16,1-5-52-16,1-4 12 0,2 0 12 0,3 0 35 15,5-1 72-15</inkml:trace>
          <inkml:trace contextRef="#ctx0" brushRef="#br0" timeOffset="416.0238">1185 5995 227 0,'4'10'436'0,"0"2"64"16,0 4 26-16,0 3-3 0,2 3-6 15,-2 2-38-15,1 1-25 0,1 1 0 0,-1 2-11 16,2-1-32-16,0 1-64 0,1-2-71 16,-1-1-66-16,1-3-55 0,1-1-39 0,-3-1-36 15,1-5-23-15,-1 1-19 0,-2-6-14 0,-1-3-6 16,-1-2-6-16,1-4-10 0,-3-2-11 15,0-8-21-15,-1-2-20 0,-2-5-23 0,-1-4-29 16,0-4-21-16,-2-5-20 0,-1-2-19 16,2-2 0-16,-1-1 12 0,2 1 23 0,0 3 26 15,1 5 29-15,2 3 34 0,1 3 18 16,0 6 18-16,3 2 24 0,2 7 36 0,2 2 33 15,4 5 35-15,-1 2 26 0,2 5 16 0,2 2-7 16,0 3-25-16,1 4-27 0,1-2-33 16,-1 2-23-16,2 1-20 0,-2-1-12 0,-1-1-11 15,1 0-6-15,-3 0-18 0,-1-4-37 16,2 1-86-16,-4-2-132 0,0-3-115 0,-1-1-72 15,-3-2-47-15,1-2-85 0,-6-2-102 0,-4-2 4 16,-5-2 46-16,-2-1 39 0,-1 0 42 16,-3-1 112-16</inkml:trace>
          <inkml:trace contextRef="#ctx0" brushRef="#br0" timeOffset="911.052">1295 6239 48 0,'-2'-3'236'16,"4"-1"33"-16,0-1 4 0,4 1-23 16,2-2-22-16,2-1-19 0,1 0-19 0,2-2-19 15,1 1-34-15,3-1-35 0,-1-3-33 16,1 2-25-16,-1 0-18 0,1-3-26 0,-1 1-25 15,-1-1-25-15,-1 3-23 0,-3-3-20 0,-1 3-12 16,-2 1 6-16,0 0 14 0,-1 2 22 16,-1 1 21-16,-2 0 27 0,-2 2 28 0,3 4 30 15,-3 0 39-15,1 0 45 0,0 4 43 16,2 4 24-16,1 0 18 0,-1 5 53 0,4 3 82 15,-1 3 66-15,3 2 48 0,0 2 42 0,3-3 14 16,-1 5-42-16,3 1-92 0,-1-3-91 16,0 1-79-16,-1-3-65 0,-2 0-42 15,-1-4-29-15,-1-1-25 0,-2-4-14 0,-3-2-12 16,1-1-4-16,-2-5-6 0,-3 0-2 0,-1-6-4 15,-1-3-6-15,-2-5-9 0,-1-5-12 16,-1-4-17-16,-5-4-18 0,0-6-23 0,-1-5-22 16,-1-3-8-16,2-4-3 0,2 0 6 15,4-2 15-15,0 4 21 0,2 5 24 0,1 3 15 16,1 4 9-16,1 5 8 0,-1 3 5 0,3 4 1 15,-1 6-1-15,0 1 2 0,1 3 4 16,3 4 6-16,-1 5 9 0,1 0 10 16,0 5 9-16,0 2 10 0,-1 3 5 0,1 3 0 15,-2 2-6-15,0 3-9 0,-2-2-7 0,-1 3-9 16,-1-1-10-16,-1 0-14 0,-1-1-25 15,2-3-45-15,0 0-108 0,0-3-151 0,0-3-108 16,3-2-102-16,-3-2-175 0,1-4-133 16,1-3 12-16,0-1 102 0,5-3 82 0,0-1 96 15</inkml:trace>
          <inkml:trace contextRef="#ctx0" brushRef="#br0" timeOffset="1101.0629">2029 6238 80 0,'5'6'419'15,"2"-2"68"-15,0-3 40 0,3 1-3 0,1-2-73 16,1 0-86-16,3-2-68 0,3 0-42 16,0-5-26-16,3 0-31 0,-1 0-50 0,2-3-68 15,-1-2-92-15,1 0-81 0,-1 1-57 16,1-5-78-16,-3 4-179 0,0-3-155 0,-2 2-41 15,-2-1 9-15,-2 1 16 0,0-1 59 0</inkml:trace>
          <inkml:trace contextRef="#ctx0" brushRef="#br0" timeOffset="1317.0754">2410 5930 227 0,'-4'0'457'0,"1"-1"50"0,2 1 31 0,-1 1-43 16,4 0-90-16,0 3-41 0,2 1 19 15,5 4 48-15,0-2 39 0,2 5 19 0,3 0-31 16,1 2-82-16,2-1-99 0,1 3-93 0,-1 0-65 15,1 0-48-15,-1 0-34 0,-2 0-18 16,0-1-26-16,-2-1-35 0,-2-1-63 0,-5-1-114 16,1-2-133-16,-3-2-94 0,-2-2-63 15,-2-6-124-15,-4 0-150 0,-2-3 1 0,-3-4 73 16,-1-3 66-16,-1-2 59 0,-3-1 148 15</inkml:trace>
          <inkml:trace contextRef="#ctx0" brushRef="#br0" timeOffset="1453.083">2404 5830 87 0,'-7'-13'342'0,"3"0"62"16,2 0 45-16,0 4-51 0,1 0-76 15,-1 2-81-15,2 1-71 0,0 2-60 0,2 1-46 16,-1 0-43-16,3 3-45 0,0 0-76 16,2 3-104-16,-1 0-146 0,1 3-77 0,1 0-28 15,2 0 6-15,2 2 56 0</inkml:trace>
          <inkml:trace contextRef="#ctx0" brushRef="#br0" timeOffset="1946.1112">2934 5817 22 0,'3'-6'419'0,"-2"2"65"0,3-2 38 0,-1 2 25 15,0-2-84-15,-1 2-67 0,0-1-5 16,-1 1 29-16,0-1 39 0,1 1 31 0,-2 1-7 15,-2 0-63-15,1 3-93 0,0-1-81 0,-2 1-74 16,0 1-61-16,-2 2-43 0,-4 1-28 16,-2 4-16-16,-1 1-11 0,-2 5-2 15,-2 0-1-15,-1 5 0 0,-1 2 1 0,2 2 2 16,-1 2-1-16,5-1 0 0,0 1 0 0,3-1-2 15,7-2 1-15,2 0-1 0,4-5 1 0,4-1 1 16,4-4-3-16,5-3-6 0,4-6-13 16,2-4-12-16,4-7-20 0,2-4-18 15,2-8-12-15,-1-5-11 0,0-5-4 0,-2-5 4 16,-5-5 13-16,-5-4 13 0,-4-3 14 0,-5-2 12 15,-5-5 16-15,-4-1 8 0,-2 3 9 16,-3 2 18-16,-1 6 20 0,-1 6 15 16,0 5 11-16,0 8 7 0,0 4 1 0,0 6-12 15,-1 5-19-15,1 4-13 0,-1 6-7 16,1 6-7-16,0 5-2 0,2 5 1 0,2 6 1 15,3 1-1-15,1 7-5 0,3 1-2 0,3 2-1 16,3 4-5-16,2 1-2 0,2 2-5 16,2 1-17-16,2 1-41 0,0 0-89 0,1-2-180 15,2 0-131-15,-2-5-165 0,-1 0-235 16,-3-4-92-16,-2 1 16 0,-4-4 144 0,0 1 112 15,-5-3 158-15</inkml:trace>
          <inkml:trace contextRef="#ctx0" brushRef="#br0" timeOffset="35694.0415">310 6159 70 0,'-3'-6'360'0,"-1"-2"51"0,0 1 36 15,1-2-16-15,0 2-103 0,2-1-89 16,-2 2-60-16,2 2-41 0,0 0-30 0,1 0-25 15,0 2-24-15,2 2-21 0,1 4-7 16,3 2-6-16,2 3-2 0,3 5 2 0,1 4 18 16,6 5 34-16,1 7 21 0,2 5 22 0,4 3 13 15,-1 6 9-15,3 1-13 0,0 1-30 16,1 0-22-16,-1 1-22 0,-1-2-16 15,0-1-11-15,-1 0-7 0,-3-3-4 0,-1-3-5 16,-3 0-3-16,-2-5-2 0,-1 0-6 0,-1-4-24 16,-3-4-44-16,0-3-46 0,-4-5-35 15,0-1-26-15,0-6-37 0,-3-4-85 0,-3-3-117 16,-2-5-83-16,-3-4-35 0,0-2-11 15,-1-4 21-15,0-1 96 0</inkml:trace>
          <inkml:trace contextRef="#ctx0" brushRef="#br0" timeOffset="36732.1009">369 6378 126 0,'-15'-7'314'0,"0"1"42"16,2-2 30-16,2 0-77 0,2 2-75 15,1 0-41-15,2-1-32 0,1 1-28 16,3-1-20-16,2 0-17 0,2 1-18 0,6-1-18 15,3 0-15-15,5-2-10 0,8-1-7 0,5-2 0 16,6-2 0-16,8-3-2 0,6 0-2 16,6-3 0-16,6-4-7 0,6-2-2 0,6-3-3 15,6-3-4-15,3-1-8 0,3-4-2 16,5-1 1-16,3-3 2 0,2 1 2 0,3-1 0 15,4-2 5-15,4 2 2 0,2-1 3 16,4 3-6-16,-1 2 0 0,-4-1-4 0,-2 3-1 16,-5 4-2-16,-8-1-3 0,-4 4 3 0,-5 3 0 15,-6 1 0-15,-7 5 1 0,-5-1 0 16,-6 2 0-16,-6 3-1 0,-6 1 0 15,-6 4 2-15,-5-2-1 0,-6 3 0 0,-4 2 0 16,-5 2-2-16,-4 0 0 0,-2 1-6 16,-4 1 2-16,-2 0 2 0,-2 2 1 0,-1-1 1 15,-2 1 1-15,-1 0 5 0,-1-1 0 16,1 2-4-16,0 0-2 0,0 0 1 15,-2-2 0-15,2 1 0 0,1 0 0 0,0-2 1 16,0 0 2-16,2 1 0 0,0-2 0 16,0 2-1-16,-1-2 0 0,0 2-1 0,-3-1 1 15,1 2-1-15,0 0 2 0,-3-1 0 16,1 2 1-16,-1 0-2 0,0 2 2 15,2-1-2-15,-1 1-1 0,0 2-1 0,1 2-1 16,2 2 1-16,1 0-1 0,2 6 2 16,3 1 0-16,2 4 1 0,5 4 1 0,1 4-3 15,5 4 0-15,3 4-1 0,4 5 1 16,5 1 0-16,0 3 0 0,0-2 1 15,1-2 0-15,-2 0 3 0,-1-4-1 0,-3-2 7 16,-2-4 3-16,-3 1 4 0,-3-4 4 0,-2-1 1 16,-3-1 5-16,-2-1-1 0,-3 0 0 15,-1-3-1-15,-1 0-3 0,-3-1-1 0,-2-4-4 16,1-1-6-16,-4-1-4 15,1-2-1-15,0-3-2 0,-2-1-2 0,2-1 1 0,-2-2 0 16,1-1-1-16,-2 0-1 0,1-2 0 16,-1 0 0-16,2 1-2 0,-1-1-2 0,-1 1-6 15,-3-2-8-15,2-2-9 0,-5 1-9 16,1 0-5-16,-5 0-3 0,1 3 4 0,-5 0 5 15,-1 2 9-15,-2 1 7 0,-3 0 5 0,-1 4 2 16,-2-2 1-16,-5 2 0 0,-2 1 0 16,-5 1-3-16,-3 2-3 0,-6 0 1 0,-4 1-2 15,-7 1 0-15,-6 2 0 0,-6-1 4 16,-5 3 0-16,-5 0 0 0,-7 1 6 0,-2 1 4 15,-6 4-1-15,-6-3 0 0,-2 5 4 16,-4-2 3-16,-3 1 0 0,1 0 2 0,0 0 4 16,3 1 4-16,2-2 4 0,3 0 6 0,6-3-1 15,2 1-1-15,7-3 0 0,5 2-5 16,6-2-4-16,4-1-6 0,4-1-2 0,4-2 0 15,4 2-4-15,5-3 0 0,3 1 2 16,5-2-1-16,4 1-1 0,4-2-1 0,5 0 1 16,2 0 0-16,5-1-1 0,4-3 0 0,4 2 1 15,2-5 0-15,2-1 0 0,4 2-4 16,2-3-4-16,1-2-8 0,1 1-18 15,3-2-42-15,1-2-90 0,1-2-149 0,-1 1-108 16,1-2-51-16,-1-1-16 0,3-1 26 0,0 0 83 16</inkml:trace>
        </inkml:traceGroup>
        <inkml:traceGroup>
          <inkml:annotationXML>
            <emma:emma xmlns:emma="http://www.w3.org/2003/04/emma" version="1.0">
              <emma:interpretation id="{7BA64FB4-0E8F-476F-AEFA-83810790FAD6}" emma:medium="tactile" emma:mode="ink">
                <msink:context xmlns:msink="http://schemas.microsoft.com/ink/2010/main" type="inkWord" rotatedBoundingBox="9453,17297 10434,17000 10582,17488 9601,17786">
                  <msink:destinationLink direction="with" ref="{6A022CB7-1226-4D2D-83AC-8022E9A954C6}"/>
                </msink:context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26423.5114">4536 5092 246 0,'-4'-12'479'0,"0"0"74"0,1 2 75 16,-1 2 29-16,1 0-104 0,2 4-64 16,1 4-1-16,1 3 0 0,2 4-24 0,-1 3-46 15,4 3-60-15,1 4-62 0,0 4-73 16,2 1-63-16,0 1-40 0,0 3-26 15,1-2-18-15,-2 3-13 0,-1-4-11 0,-1 2-7 16,-2-2-4-16,0-3-3 0,-1-1-4 16,-2-3-6-16,-1-4-2 0,0-1-2 0,0-2-4 15,-1-3-6-15,-1-1 0 0,-2-3 0 0,-1-5 0 16,-1-4-5-16,-2-1-2 0,-2-3 0 15,2-5-2-15,0-2 1 0,-1-2-3 16,2-3-2-16,2 0 0 0,2-7-2 0,2-1-2 16,4-1-4-16,3-5 0 0,3 3 1 15,3 0 3-15,3 1 0 0,5 4 1 0,-1 2 0 16,4 5 3-16,-1 3 0 0,3 6-3 15,-2 7-1-15,-1 5 2 0,-1 5 2 16,-3 3 0-16,-2 6 1 0,-3 2 1 0,-4 2 2 16,-2 2 0-16,-4 0 0 0,-3 0 0 15,-3 1 0-15,-1-1-1 0,-1-3 0 0,-1 0 0 16,-1 0-1-16,3-6 0 0,-1-3 2 15,-1-1 0-15,3-4-1 0,-1-5-3 16,3-4-4-16,1-6-4 0,3-5-5 0,2-3 1 16,3-1-2-16,2-2 0 0,4 2 5 15,2 2 1-15,2 1 1 0,1 3 3 0,5 5 1 16,-2 2 1-16,2 6 2 0,0 3 4 15,-1 6 3-15,1 4 4 0,-2 6 2 0,-2 1 3 16,-1 5 0-16,-1 0-4 0,-3 1-3 16,-1 0-2-16,-3-1-5 0,0 1-14 0,-4-4-24 15,0-1-35-15,-3-1-63 0,0-6-140 16,-1-4-202-16,1-6-214 0,-1-4-253 15,0-6-109-15,-1-4-19 0,1-3 97 0,-2-5 185 16,2-4 212-16</inkml:trace>
          <inkml:trace contextRef="#ctx0" brushRef="#br0" timeOffset="26583.5205">5239 4809 48 0,'12'-18'438'0,"0"5"72"15,1 2 90-15,0 3 162 0,2 6-17 0,2 3-71 16,0 6-44-16,1 5-31 0,3 5-64 16,-1 5-146-16,-1 5-129 0,2 5-100 0,-3 2-63 15,-1 2-45-15,-2 2-45 0,-1-1-81 16,-2 1-203-16,1-6-176 0,-2-3-289 15,0-3-196-15,-2-5-83 0,-1-3 7 0,-1-10 164 16,-1-4 160-16,1-7 276 0</inkml:trace>
        </inkml:traceGroup>
      </inkml:traceGroup>
    </inkml:traceGroup>
  </inkml:traceGroup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5999.51074" units="1/in"/>
          <inkml:channelProperty channel="Y" name="resolution" value="15999.51074" units="1/in"/>
          <inkml:channelProperty channel="F" name="resolution" value="3999.51147" units="1/in"/>
          <inkml:channelProperty channel="T" name="resolution" value="1" units="1/dev"/>
        </inkml:channelProperties>
      </inkml:inkSource>
      <inkml:timestamp xml:id="ts0" timeString="2021-10-05T10:04:38.460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A53AEBA0-105A-4D97-A33B-546D1FC2D5CD}" emma:medium="tactile" emma:mode="ink">
          <msink:context xmlns:msink="http://schemas.microsoft.com/ink/2010/main" type="writingRegion" rotatedBoundingBox="5912,12735 27605,12233 27636,13592 5943,14094"/>
        </emma:interpretation>
      </emma:emma>
    </inkml:annotationXML>
    <inkml:traceGroup>
      <inkml:annotationXML>
        <emma:emma xmlns:emma="http://www.w3.org/2003/04/emma" version="1.0">
          <emma:interpretation id="{600AF5A6-14ED-4C9B-9BA9-62E23E32EF14}" emma:medium="tactile" emma:mode="ink">
            <msink:context xmlns:msink="http://schemas.microsoft.com/ink/2010/main" type="paragraph" rotatedBoundingBox="5912,12735 27605,12233 27636,13592 5943,1409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3CFB999-9BED-4F40-BF08-66780C5E4C33}" emma:medium="tactile" emma:mode="ink">
              <msink:context xmlns:msink="http://schemas.microsoft.com/ink/2010/main" type="line" rotatedBoundingBox="5912,12735 27605,12233 27636,13592 5943,14094"/>
            </emma:interpretation>
          </emma:emma>
        </inkml:annotationXML>
        <inkml:traceGroup>
          <inkml:annotationXML>
            <emma:emma xmlns:emma="http://www.w3.org/2003/04/emma" version="1.0">
              <emma:interpretation id="{2F3E5A16-316B-480A-AC03-DB738D7D01A1}" emma:medium="tactile" emma:mode="ink">
                <msink:context xmlns:msink="http://schemas.microsoft.com/ink/2010/main" type="inkWord" rotatedBoundingBox="5922,13195 9324,13116 9345,14016 5943,14094">
                  <msink:destinationLink direction="with" ref="{215BB742-742E-4793-9AC7-C98DC2F9BE4B}"/>
                </msink:context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546 196 195 0,'-2'-2'440'15,"0"1"53"-15,-1 0 32 0,2 1-32 16,0 0-165-16,-2 0-118 0,2 0-77 0,-1 2-32 15,1 2 21-15,-2 2 69 0,2 4 77 16,-2 3 76-16,0 3 51 0,-2 4 35 16,-1 2-11-16,-1 5-58 0,0 2-71 0,1 3-74 15,-1-3-53-15,0 3-52 0,3-1-39 16,1-1-23-16,3-1-17 0,3-1-9 15,2-2-3-15,3-2-1 0,2-2 1 0,5-3 0 16,3-3 0-16,4-3 1 0,3-5 0 16,5-4-1-16,4-4-4 0,2-5-3 0,1-5 1 15,-1-3-5-15,-3-3-2 0,-3-4-2 16,-3-2 0-16,-4-3 2 0,-4-1 1 15,-6-1 4-15,-4 2 4 0,-5-1 5 0,-4 3 5 16,-2 1 5-16,-7-1 0 16,-3 2 0-16,-5 1-4 0,-2 3-3 0,-3-1-5 15,0 3-9-15,-3 3-4 0,1-1-5 16,-1 3-1-16,2 0-3 0,-1 2-7 0,4 2-9 15,2-1-14-15,2 4-21 0,3-1-35 16,2 0-69-16,2 1-135 0,3 2-150 16,3 0-87-16,4-2-79 0,2 2-152 0,2-2-103 15,5 0 45-15,1-2 114 0,7-3 74 16,4 1 87-16</inkml:trace>
          <inkml:trace contextRef="#ctx0" brushRef="#br0" timeOffset="272.0156">1172 72 260 0,'4'2'490'16,"-1"-4"47"-16,0 0 24 0,-1 2-5 0,0 2-234 16,1 0-120-16,-1 1-18 0,4 4 79 15,1 6 84-15,2 3 67 0,2 6 45 16,2 5 20-16,2 4-36 0,0 5-105 15,0 4-99-15,0 1-75 0,2 2-56 0,-2 4-36 16,0-2-27-16,0-1-18 0,-1-1-11 16,-2-2-4-16,-1-2-6 0,0-3-6 0,-3-3-18 15,1-3-28-15,-4-2-60 0,2-7-107 16,-1-2-145-16,-2-5-111 0,1-7-113 15,-1-6-229-15,0-7-85 0,1-7 29 16,-1-5 106-16,0-7 93 0,-1-7 118 0</inkml:trace>
          <inkml:trace contextRef="#ctx0" brushRef="#br0" timeOffset="-613.035">39 53 15 0,'-4'-11'432'15,"-2"2"65"-15,-1 1 42 16,2 0 29-16,1 0-106 0,0 4-173 0,0 1-97 16,1 0-64-16,1 3-42 0,1 0-31 0,1 2-7 15,1 4 30-15,4 6 40 0,0 2 66 16,2 7 77-16,1 5 55 0,2 3 41 15,-1 5 1-15,2 3-21 0,-1 4-43 16,0 4-63-16,-2 1-47 0,2 2-53 0,-2 0-40 16,0-3-31-16,0 3-25 0,-1-3-11 15,0 0-8-15,0-4-6 0,0-1-3 16,-2-5-5-16,1-3 3 0,-1-2-3 0,1-4 0 15,-2-4 0-15,0 0-2 0,0-6-10 16,-1-3-21-16,-2-3-30 0,2 0-48 16,-2-4-112-16,2-5-161 0,1-6-127 0,2-5-189 15,-1-5-163-15,-1-5-57 0,2-2 59 16,-1-1 132-16,1 2 123 0,-1-2 199 15</inkml:trace>
          <inkml:trace contextRef="#ctx0" brushRef="#br0" timeOffset="698.0399">1717 145 295 0,'-3'-3'460'15,"2"-1"44"-15,-1 3 27 0,2-1-70 16,-1 2-166-16,1 2-111 0,-2 3-64 0,1 0-15 16,1 3 48-16,0 5 72 0,0 2 70 15,0 2 74-15,3 3 55 0,1 3 17 16,1 0-47-16,1 3-68 0,2-2-64 15,0 1-72-15,3 3-59 0,2-2-38 0,1-3-24 16,2 2-17-16,2-2-12 0,1-3-9 16,3-2-8-16,3-2-6 0,0-2-3 0,2-5-2 15,2-2-3-15,0-5-2 0,-2-4 0 16,2-5-1-16,-3-4 0 0,-1-4 2 15,-4-5-1-15,-5-4 0 0,-2-2-1 0,-7-3 0 16,-3 0-1-16,-5-1-2 0,-3 1-2 16,-3 1 2-16,-3 2 1 0,-2 3 1 15,-3 1-1-15,-1 4-2 0,0 1 0 16,-3 1-3-16,-2 5-6 0,0-1-11 0,1 3-11 15,-1 0-22-15,3 3-44 0,2 1-80 16,1 2-145-16,1-1-121 0,3 2-79 16,0 0-90-16,1 0-145 0,2 1-70 0,3-1 69 15,3 1 86-15,5-2 68 0,2-2 103 16</inkml:trace>
          <inkml:trace contextRef="#ctx0" brushRef="#br0" timeOffset="956.0547">2282-33 280 0,'8'-1'472'16,"-1"-1"39"-16,0 2 24 0,-2 2-37 0,2 2-190 16,3 3-98-16,-1 2-14 0,2 4 72 15,3 5 87-15,0 2 72 0,2 6 49 16,2 4 7-16,0 2-32 0,1 3-99 15,-1 4-103-15,2-1-83 0,-3 3-67 0,-1 0-38 16,-1 0-28-16,-2 0-13 0,0-2-14 16,-4-2-29-16,1-3-60 0,0-5-126 0,-2-3-159 15,2-7-111-15,-2-5-188 0,1-6-200 16,2-10-64-16,2-5 60 0,1-6 128 15,1-6 90-15,-1-7 185 0</inkml:trace>
          <inkml:trace contextRef="#ctx0" brushRef="#br0" timeOffset="1326.0759">2897 46 35 0,'-3'2'441'0,"-3"3"56"0,1-1 28 0,-1 1 19 15,1 3-123-15,-1 5-170 0,-2 3-66 16,3 4 12-16,-1 3 72 0,2 1 69 15,1 3 52-15,3 1 26 0,3 4-9 0,2-1-39 16,5 3-74-16,4-2-62 0,4-2-54 16,4-2-36-16,1-2-27 0,3-5-18 15,4-4-25-15,5-3-21 0,2-5-15 16,3-8-12-16,1-4-5 0,2-5-7 0,-1-6-2 15,0-5-4-15,-4-3-2 0,-5-6 0 16,-7-1-2-16,-5-7-1 0,-9 1-1 0,-6-1 5 16,-5 1 9-16,-5 3 6 0,-6 3 4 15,-2 2 3-15,-3 3 1 0,-2 4-5 16,-1 4-6-16,-1 3-8 0,-1 3-3 0,-2 1-5 15,0 5-2-15,0 1-5 0,-2 6-14 16,2 1-34-16,0 2-71 0,0 4-178 16,2 1-156-16,-4 2-199 0,5-2-240 15,0 1-97-15,2-1 1 0,6-3 142 0,3 0 136 16,1-2 194-16</inkml:trace>
        </inkml:traceGroup>
        <inkml:traceGroup>
          <inkml:annotationXML>
            <emma:emma xmlns:emma="http://www.w3.org/2003/04/emma" version="1.0">
              <emma:interpretation id="{C4650E0C-F5E9-4F47-9A09-92BD70E0E930}" emma:medium="tactile" emma:mode="ink">
                <msink:context xmlns:msink="http://schemas.microsoft.com/ink/2010/main" type="inkWord" rotatedBoundingBox="14349,12540 17822,12459 17851,13697 14377,13777">
                  <msink:destinationLink direction="with" ref="{03F86030-5EBD-4840-9024-6C6DB21D12DC}"/>
                </msink:context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4168.2382">8437-150 252 0,'3'-8'453'0,"0"1"47"0,-2 0 31 15,2 0-48-15,-3 2-177 0,1 2-112 16,-1-1-71-16,0 1-38 0,0 3-22 0,0 0-1 15,0 2 20-15,1 3 71 0,-1 3 62 16,2 6 66-16,1 5 64 0,1 3 42 0,0 5 12 16,0 1-44-16,1 2-41 0,2 5-55 15,-1 0-58-15,1 1-49 0,1 2-39 16,0 1-32-16,2-3-28 0,-2 2-17 0,0-3-13 15,1-2-8-15,-3 0-4 0,1-5-4 16,-1 0-3-16,1-3-2 0,-2-4 0 0,1-1 0 16,-1-4-5-16,-2-1-17 15,1-5-24-15,-1 0-42 0,1-5-95 0,0-2-172 16,3-6-120-16,0-5-134 0,4-5-211 15,0-6-99-15,1-4 19 0,1-3 133 0,0-3 102 16,0-1 138-16</inkml:trace>
          <inkml:trace contextRef="#ctx0" brushRef="#br0" timeOffset="4568.2613">9066-152 38 0,'8'0'449'0,"-5"1"64"15,-3 2 36-15,-3 0 43 0,0 3-60 16,-2 4-73-16,-2 4-26 0,-2 4 14 15,3 0 20-15,-1 2-3 0,1 1-46 0,2 0-103 16,3 1-74-16,3 1-68 0,4 1-49 16,4 0-33-16,3 1-27 0,7-1-18 15,4 0-8-15,7-1-7 0,2-3-1 0,5-4-4 16,2-3-4-16,5-3-3 0,2-4-3 15,1-2-4-15,0-8 0 0,-2-5-4 16,-4-2 2-16,-3-4 0 0,-5-4-2 16,-5-2 0-16,-4-3 0 0,-6-1 2 0,-5-2 6 15,-3 1 5-15,-6-2 8 0,-2 3 4 16,-4 0-1-16,-5 1 2 0,-5 1-9 15,-2 1-10-15,-5-1-7 0,-3 4-3 0,-2 0-4 16,-2 2-7-16,-1 2-2 0,-2 1-8 16,-1 2-10-16,0-1-16 0,2 5-21 15,1-1-29-15,2 2-37 0,5 0-53 0,3 2-101 16,5 0-137-16,2 1-70 0,5 1-45 15,3-1-102-15,4-1-148 0,4 0-1 16,1-2 93-16,4 0 61 0,3 1 58 0,3-3 134 16</inkml:trace>
          <inkml:trace contextRef="#ctx0" brushRef="#br0" timeOffset="4832.2764">10061-516 162 0,'11'0'463'0,"-1"2"50"16,-2 0 36-16,-2 6 50 0,-1 2-146 15,-1 5-57-15,2 3 11 0,-1 5 34 0,2 3 20 16,3 6-9-16,-1 1-49 0,2 3-77 16,2 4-85-16,2 1-77 0,0 0-49 15,0 2-38-15,2-1-25 0,0-3-23 16,1 0-11-16,0-4-8 0,0-2-3 0,-1-3-9 15,-2-4-12-15,-2-3-24 0,0-2-44 16,-2-5-95-16,-2-4-136 0,2-3-112 16,2-5-88-16,-4-4-183 0,4-7-142 15,1-5-3-15,-1-4 81 0,4-7 90 0,-1-6 86 16</inkml:trace>
          <inkml:trace contextRef="#ctx0" brushRef="#br0" timeOffset="5215.2982">10742-473 268 0,'-4'-5'476'0,"-2"-1"42"0,2 2 30 16,-3 3-9-16,-1 5-119 0,0 3-9 0,1 4 33 16,0 5 38-16,0 1 29 0,3 5-3 15,1 3-59-15,3 5-113 0,3 2-100 16,5-1-70-16,2 6-52 0,4-3-36 0,2 3-20 15,2-2-9-15,3-1-4 0,1-4-5 16,2-1-1-16,1-5 1 0,0-4-4 16,1-4-7-16,0-5-4 0,2-3-5 15,-1-7-8-15,1-6-2 0,-1-7-2 0,-1-7-1 16,-1-6-3-16,-3-6-2 0,-5-6 0 15,-5-1-1-15,-4-4-2 0,-5-1 1 0,-4 2 0 16,-5 0 0-16,-2 6 0 0,-5 2 0 16,-2 3 0-16,-4 5-1 0,-2 3-4 15,-2 2-1-15,-2 5 3 0,1 5-4 16,-1-1-8-16,3 5-11 0,0 2-14 0,3 3-30 15,1 2-59-15,1 3-94 0,5 2-133 16,1 1-116-16,4 3-66 0,4-2-94 0,5 2-171 16,4-3-38-16,4 0 66 15,5-4 89-15,4 1 64 0,3-4 114 0</inkml:trace>
          <inkml:trace contextRef="#ctx0" brushRef="#br0" timeOffset="5586.3195">11780-667 376 0,'6'-9'479'0,"-2"-1"43"0,0 1 34 0,-1 2-53 15,-1-1-101-15,0 2 0 0,-1 1 24 16,1 0 27-16,-1 1 13 0,-1 0-26 15,0 4-63-15,0 2-84 0,3 4-67 0,2 4-45 16,-1 6-28-16,3 7-9 0,1 6-5 16,1 10-15-16,0 9-17 0,0 7-15 15,-1 10-16-15,0 5-19 0,0 7-23 0,-1 4-32 16,-1 6-54-16,-2-3-87 0,-1 1-221 15,-1-5-171-15,1-5-303 0,0-7-178 0,1-6-60 16,-3-8 25-16,2-6 190 0,0-9 153 16,2-7 302-16</inkml:trace>
        </inkml:traceGroup>
        <inkml:traceGroup>
          <inkml:annotationXML>
            <emma:emma xmlns:emma="http://www.w3.org/2003/04/emma" version="1.0">
              <emma:interpretation id="{B1954DAD-B7FC-4F87-B7BE-435E728BAE93}" emma:medium="tactile" emma:mode="ink">
                <msink:context xmlns:msink="http://schemas.microsoft.com/ink/2010/main" type="inkWord" rotatedBoundingBox="23412,12509 27609,12412 27636,13583 23439,13681">
                  <msink:destinationLink direction="with" ref="{785B332E-8C2F-4407-9F1F-800F932AA0C8}"/>
                </msink:context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21360.2217">18444-185 47 0,'39'-14'439'0,"-4"0"58"15,1 4 32-15,1-3 17 16,-1 4-140-16,1 2-169 0,2 2-96 0,-3 1-49 15,-1 5-27-15,-2 3-15 0,-2 2-9 16,-7 4-8-16,-2 1-11 0,-4 5-6 0,-5 3-3 16,-7 3-1-16,-3 6-5 0,-6 2-1 15,-2 4 1-15,-3 0-2 0,-1-2-1 0,0 1 5 16,2-2 10-16,1-3 20 0,4-1 21 15,2-1 20-15,5-3 17 0,5-1 6 16,5-2-3-16,6-4-14 0,7-3-21 16,10-4-17-16,7-2-35 0,7-7-65 0,6-4-55 15,2-3-63-15,1-5-154 0,-1-6-195 16,-2-3-86-16,-3-5 0 0,-1-6 19 15,-6-9 40-15,-4-4 145 0</inkml:trace>
          <inkml:trace contextRef="#ctx0" brushRef="#br0" timeOffset="21791.2464">19917-629 114 0,'14'-31'448'0,"-2"6"51"0,-2 5 27 15,-2 4 16-15,-1 3-185 0,0 6-120 16,0 4-22-16,1 3 95 0,2 6 101 16,1 8 70-16,1 5 36 0,0 6-3 0,1 5-53 15,-1 6-129-15,-1 4-120 0,0 2-78 16,-4 4-45-16,-3 1-25 0,-3 2-18 15,-2 2-16-15,-3-2-8 0,-3 1-8 0,-4-2-2 16,-1-2-5-16,-3-4-2 0,1-4-1 16,0-5 1-16,2-4 1 0,1-6-2 15,2-5 2-15,3-4-1 0,1-5-2 16,3-6-5-16,2-6-5 0,2-4-4 0,4-4-6 15,4-3-5-15,3-2-6 0,4 0 0 16,2-3 0-16,4 2 3 0,5-1 4 16,4 1 4-16,2 2 4 0,3 4 6 0,2-1 2 15,-1 6 2-15,-1 1 0 0,-1 3 2 16,-2 4 0-16,-3 5 0 0,-5 3 3 15,-3 3 4-15,-5 3 3 0,-3 4 1 0,-5 2 4 16,-8 1 1-16,-4 2 0 0,-7 0-2 16,-6 1-1-16,-4-2-1 0,-4 0-2 15,-2-4-2-15,-1 1-2 0,0-4-1 0,0-4-2 16,2-3-10-16,2-4-22 0,2-4-49 15,2-4-117-15,3-4-179 0,4-6-117 16,2-4-213-16,5-4-187 0,4-3-63 16,3-2 57-16,5-1 147 0,5 0 103 0,3 1 210 15</inkml:trace>
          <inkml:trace contextRef="#ctx0" brushRef="#br0" timeOffset="21966.2564">20515-136 11 0,'24'-4'405'0,"-5"4"54"0,-3 1 39 16,-3 5 27-16,-1 3-120 0,-2 5-158 15,1 3-77-15,0 4-18 0,0 5 13 0,-2 0 25 16,2 3 17-16,0-1 6 0,-1-1-10 15,-2 2-28-15,-2-3-48 0,-1-1-55 16,-1-3-66-16,-1-2-87 0,-1-3-67 16,-1-8-70-16,-2-6-164 0,-1-6-189 0,-1-6-69 15,-2-8 12-15,-1-3 31 0,0-8 46 16,-1-7 152-16</inkml:trace>
          <inkml:trace contextRef="#ctx0" brushRef="#br0" timeOffset="22092.2636">20664-449 151 0,'7'-16'345'0,"-2"3"28"0,2 3 18 16,-1 2-80-16,2 5-111 0,0 2-88 15,2 1-58-15,-1 0-91 0,1 2-137 16,-2 0-110-16,0 4-60 0,-1-2-32 16,2 0-5-16,-1 0 54 0</inkml:trace>
          <inkml:trace contextRef="#ctx0" brushRef="#br0" timeOffset="21040.2034">17502-113 388 0,'0'-8'481'0,"3"-4"38"0,1-1 25 15,0-3-77-15,3 3-114 0,3-4-8 16,3-1 28-16,5-1 52 0,4 2 45 15,4-1 12-15,5-2-35 0,3 3-85 16,5 0-86-16,2 3-84 0,0 0-68 0,0 4-51 16,-2 3-31-16,-5 2-17 0,-3 3-15 15,-7 4-8-15,-4 3-4 0,-7 3-2 16,-6 5-2-16,-5 4-1 0,-9 3 1 0,-4 4 1 15,-7 2 0-15,-3 3 0 0,-4 3-2 16,-2 4-2-16,-1-2 0 0,4 0 1 16,-1 0-3-16,3-4 2 0,4-5 2 15,3-5 1-15,4-2 0 0,4-4 4 0,3-5 0 16,5 1 1-16,5-4 1 0,6-2 1 15,6-4 1-15,7-4-2 0,6-2 0 16,7-4 3-16,4 2 5 0,4 0 3 0,2 2 4 16,0 4 4-16,-1 3 3 0,-2 6 5 15,-2 6-1-15,-4 6 0 0,-6 4 0 16,-6 3-1-16,-10 6-3 0,-8 1-4 0,-12 1-7 15,-12 2-3-15,-10 0-2 0,-9-1-2 16,-9-1-4-16,-5-4-10 0,-2-4-23 16,0-4-46-16,-1-4-133 0,3-7-186 15,2-7-155-15,4-5-219 0,4-8-157 0,7-5-51 16,5-3 84-16,6-4 156 0,8-3 143 15</inkml:trace>
          <inkml:trace contextRef="#ctx0" brushRef="#br0" timeOffset="22395.2809">20881-421 115 0,'8'14'433'0,"1"1"60"0,-1 4 36 0,3 3 24 16,-2 4-185-16,4 4-78 0,1 4 36 15,2 4 52-15,2 4 42 0,3-1 23 0,-1 2 3 16,1-4-42-16,-2 0-120 0,-1-1-109 15,-3 0-99-15,-5-3-140 0,-2-4-180 16,-5-2-117-16,-5-5-98 0,-2-4-142 0,-3-7-135 16,-4-4-44-16,-1-7 83 0,0-5 64 15,-2-9 71-15,0-3 142 0,0-5 290 16,3-1 285-16,2-3 169 0,3 1 103 15,3-3 64-15,6 1 20 0,3 0-116 0,3 2-140 16,6 2-91-16,7 3-56 0,5 2-37 16,6 3-22-16,5 3-12 0,6 1-10 15,4 3-7-15,4 5-12 0,3-1-16 0,0 2-38 16,-1 2-137-16,-4-1-191 0,-4 2-101 15,-3-1-51-15,-5 3-18 0,-6-1 20 16,-3-1 128-16</inkml:trace>
        </inkml:traceGroup>
      </inkml:traceGroup>
    </inkml:traceGroup>
  </inkml:traceGroup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5999.51074" units="1/in"/>
          <inkml:channelProperty channel="Y" name="resolution" value="15999.51074" units="1/in"/>
          <inkml:channelProperty channel="F" name="resolution" value="3999.51147" units="1/in"/>
          <inkml:channelProperty channel="T" name="resolution" value="1" units="1/dev"/>
        </inkml:channelProperties>
      </inkml:inkSource>
      <inkml:timestamp xml:id="ts0" timeString="2021-10-06T06:58:40.320"/>
    </inkml:context>
    <inkml:brush xml:id="br0">
      <inkml:brushProperty name="width" value="0.06667" units="cm"/>
      <inkml:brushProperty name="height" value="0.06667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1BD94E99-4D6D-4153-8BA3-5B370E4E0BBD}" emma:medium="tactile" emma:mode="ink">
          <msink:context xmlns:msink="http://schemas.microsoft.com/ink/2010/main" type="inkDrawing" rotatedBoundingBox="764,14316 4571,12822 4833,13491 1027,14984" semanticType="callout" shapeName="Other">
            <msink:sourceLink direction="to" ref="{5F814ECB-0FEB-4B3E-AD42-D67F1A6C26D1}"/>
            <msink:sourceLink direction="to" ref="{EED2D707-6BBD-4DAF-A4DB-10A2CBBF2271}"/>
          </msink:context>
        </emma:interpretation>
      </emma:emma>
    </inkml:annotationXML>
    <inkml:trace contextRef="#ctx0" brushRef="#br0">0 1347 216 0,'5'-11'438'15,"-1"-2"48"-15,-2 1 26 0,1 2-36 0,-1 0-180 16,0 3-116-16,-1 3-75 0,-1 1-42 16,0 0-22-16,1 3-10 0,1 3 2 0,1 1 13 15,1 2 18-15,0 3 19 0,1 3 20 16,4 5 26-16,2-1 22 0,1 4 11 0,3 2-4 15,3 3 2-15,3 2-5 0,2 2-16 16,3 3-26-16,4 3-20 0,3 1-14 0,2-2-24 16,3 1-18-16,2-1-11 0,3-3 9 15,1-4 19-15,2-4 23 0,5-8 20 16,6-5 18-16,5-10 7 0,5-11-8 0,7-12-21 15,12-13-24-15,11-14-22 0,12-15-19 16,13-13-16-16,12-11-10 0,6-6-3 0,0 1-3 16,-5 0 4-16,0 5 2 0,-5 2 1 0,0 7-1 15,-4 3 2-15,-4 6-6 0,-3 5-5 16,-9 6-1-16,-7 7 1 0,-8 6 4 15,-10 2 0-15,-7 7 5 0,-7 5 0 0,-5 1 1 16,-5 3 1-16,-4 2-2 0,-4 2 3 16,-3 0 1-16,-2 2 1 0,-1-1 3 15,-2 1 5-15,1-3 5 0,-1 3 3 0,-2-3 2 16,-2 4-2-16,-1 3-3 0,-6-1-5 15,-5 6-5-15,-4 1-5 0,-5 5-3 0,-3 0-1 16,-5 3 0-16,-2 2 0 0,-3 1-3 16,-2 4-2-16,-1 1-14 0,-2 2-30 0,-2 3-81 15,-3 1-121-15,-2 1-91 0,-4 3-70 16,0 0-134-16,-2-1-184 0,-3 2-32 15,-1-5 59-15,1 1 62 0,-1-4 58 0,2-3 137 16</inkml:trace>
  </inkml:traceGroup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5999.51074" units="1/in"/>
          <inkml:channelProperty channel="Y" name="resolution" value="15999.51074" units="1/in"/>
          <inkml:channelProperty channel="F" name="resolution" value="3999.51147" units="1/in"/>
          <inkml:channelProperty channel="T" name="resolution" value="1" units="1/dev"/>
        </inkml:channelProperties>
      </inkml:inkSource>
      <inkml:timestamp xml:id="ts0" timeString="2021-10-06T06:58:12.403"/>
    </inkml:context>
    <inkml:brush xml:id="br0">
      <inkml:brushProperty name="width" value="0.06667" units="cm"/>
      <inkml:brushProperty name="height" value="0.06667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72F0CA6E-277D-4071-AF16-EEDF506472A4}" emma:medium="tactile" emma:mode="ink">
          <msink:context xmlns:msink="http://schemas.microsoft.com/ink/2010/main" type="writingRegion" rotatedBoundingBox="20063,12020 21835,12020 21835,12446 20063,12446"/>
        </emma:interpretation>
      </emma:emma>
    </inkml:annotationXML>
    <inkml:traceGroup>
      <inkml:annotationXML>
        <emma:emma xmlns:emma="http://www.w3.org/2003/04/emma" version="1.0">
          <emma:interpretation id="{87B72042-5D71-4024-B056-73B0F5057A54}" emma:medium="tactile" emma:mode="ink">
            <msink:context xmlns:msink="http://schemas.microsoft.com/ink/2010/main" type="paragraph" rotatedBoundingBox="20063,12020 21835,12020 21835,12446 20063,1244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C0F34A5-E974-428A-A9C3-A5D7E0636E9D}" emma:medium="tactile" emma:mode="ink">
              <msink:context xmlns:msink="http://schemas.microsoft.com/ink/2010/main" type="line" rotatedBoundingBox="20063,12020 21835,12020 21835,12446 20063,12446"/>
            </emma:interpretation>
          </emma:emma>
        </inkml:annotationXML>
        <inkml:traceGroup>
          <inkml:annotationXML>
            <emma:emma xmlns:emma="http://www.w3.org/2003/04/emma" version="1.0">
              <emma:interpretation id="{C98D52E4-02C2-4330-BB29-77A92BEF4837}" emma:medium="tactile" emma:mode="ink">
                <msink:context xmlns:msink="http://schemas.microsoft.com/ink/2010/main" type="inkWord" rotatedBoundingBox="20063,12020 21835,12020 21835,12446 20063,12446">
                  <msink:destinationLink direction="with" ref="{B8CD5E26-6EC3-40E0-A060-260994892765}"/>
                </msink:context>
              </emma:interpretation>
              <emma:one-of disjunction-type="recognition" id="oneOf0">
                <emma:interpretation id="interp0" emma:lang="" emma:confidence="1">
                  <emma:literal>~</emma:literal>
                </emma:interpretation>
                <emma:interpretation id="interp1" emma:lang="" emma:confidence="0">
                  <emma:literal>_</emma:literal>
                </emma:interpretation>
                <emma:interpretation id="interp2" emma:lang="" emma:confidence="0">
                  <emma:literal>w</emma:literal>
                </emma:interpretation>
                <emma:interpretation id="interp3" emma:lang="" emma:confidence="0">
                  <emma:literal>r</emma:literal>
                </emma:interpretation>
                <emma:interpretation id="interp4" emma:lang="" emma:confidence="0">
                  <emma:literal>-</emma:literal>
                </emma:interpretation>
              </emma:one-of>
            </emma:emma>
          </inkml:annotationXML>
          <inkml:trace contextRef="#ctx0" brushRef="#br0">15066-81 10 0,'9'-6'289'0,"1"-5"54"16,-1 3 45-16,1-4-25 0,-3 4-48 0,0-1-49 16,-2 0-42-16,-1 4-42 0,1 0-41 15,-4 3-37-15,0 0-33 0,1 1-23 0,-2 2-19 16,2 3-5-16,0 1-3 0,1 2-1 15,-1 3 1-15,4 0 2 0,-2 6 1 16,1-1-4-16,1 2-3 0,-1 3-3 0,2-1-2 16,0 0-5-16,1 2 1 0,-1-1 1 15,3 0 3-15,-2-3 2 0,2 1 0 0,1-2 3 16,-2-2 1-16,2-1 6 0,0-3 7 15,3-1 21-15,3-3 24 0,2-3 15 16,6-3 8-16,6-3 2 0,5-6-11 0,8-4-21 16,6-5-26-16,6-2-17 0,6-5-13 15,1-3-13-15,3-1-2 0,2-3 0 0,-1 1 0 16,0 1 0-16,1 1 4 0,-2 3 2 15,-3 2 2-15,-3 4-3 0,-2 1-2 16,-3 3-2-16,-5 5-5 0,-5 1-6 0,-4 4-18 16,-4 0-22-16,-2 4-20 0,-5 0-21 15,-2 2-10-15,-4 0-5 0,-2 0 11 0,0 0 17 16,-1 0 21-16,-3 0 17 0,0 0 10 15,-3-2 10-15,-1 1 4 0,-2-3 6 16,-1 2-1-16,0 1 3 0,-3-1 0 0,1 1 0 16,-3-1 2-16,1 2 0 0,-1-2 2 15,-2 2 3-15,0 0 1 0,-1 0 1 0,0 2 0 16,-1-2 1-16,0 1 0 0,0 0-1 15,0-1 0-15,-1 1 1 0,-1 1 1 16,0-1 0-16,0 0 0 0,0 1-5 0,0 0-6 16,-1-1-23-16,-1-1-40 0,0 1-87 15,-5-1-138-15,-1 0-115 0,-2 0-56 0,-1-1-14 16,0 0 24-16,-1-2 77 0</inkml:trace>
        </inkml:traceGroup>
      </inkml:traceGroup>
    </inkml:traceGroup>
  </inkml:traceGroup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5999.51074" units="1/in"/>
          <inkml:channelProperty channel="Y" name="resolution" value="15999.51074" units="1/in"/>
          <inkml:channelProperty channel="F" name="resolution" value="3999.51147" units="1/in"/>
          <inkml:channelProperty channel="T" name="resolution" value="1" units="1/dev"/>
        </inkml:channelProperties>
      </inkml:inkSource>
      <inkml:timestamp xml:id="ts0" timeString="2021-10-06T06:58:07.274"/>
    </inkml:context>
    <inkml:brush xml:id="br0">
      <inkml:brushProperty name="width" value="0.06667" units="cm"/>
      <inkml:brushProperty name="height" value="0.06667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7F4E9F61-25F6-4F50-937B-1EF5BC29BEB1}" emma:medium="tactile" emma:mode="ink">
          <msink:context xmlns:msink="http://schemas.microsoft.com/ink/2010/main" type="inkDrawing" rotatedBoundingBox="6403,14210 7011,14749 6937,14833 6329,14294" semanticType="callout" shapeName="Other">
            <msink:sourceLink direction="with" ref="{B6AF1616-B611-4FE1-90F9-B4B171E8CFA8}"/>
            <msink:sourceLink direction="with" ref="{5F814ECB-0FEB-4B3E-AD42-D67F1A6C26D1}"/>
          </msink:context>
        </emma:interpretation>
      </emma:emma>
    </inkml:annotationXML>
    <inkml:trace contextRef="#ctx0" brushRef="#br0">1354 2018 163 0,'0'-3'363'15,"0"-4"59"-15,0 1 46 0,0-1-63 16,1 0-91-16,0 0-71 0,1-1-60 0,1 2-53 15,1 2-41-15,0 1-33 0,4 0-20 16,3 3-13-16,3 3-6 0,1 3-4 16,4 6 3-16,3 2 10 0,2 6 4 0,2 2 5 15,1 6 0-15,1 2-1 0,1 1-6 16,-2 2-6-16,2 0-7 0,-1 1-5 0,-2-1-3 15,1-1 0-15,-2-3-2 0,0 0-1 16,-2-3-2-16,0-2 1 0,-2-2-1 16,0-2-2-16,-2-3-3 0,-1-1-15 0,-3-3-9 15,0-3-11-15,-3-2-19 0,-2-4-45 16,0-4-97-16,-3-4-132 0,-3-5-111 0,-2-5-54 15,-3-3-17-15,0-4 29 0,-5-4 91 16</inkml:trace>
  </inkml:traceGroup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5999.51074" units="1/in"/>
          <inkml:channelProperty channel="Y" name="resolution" value="15999.51074" units="1/in"/>
          <inkml:channelProperty channel="F" name="resolution" value="3999.51147" units="1/in"/>
          <inkml:channelProperty channel="T" name="resolution" value="1" units="1/dev"/>
        </inkml:channelProperties>
      </inkml:inkSource>
      <inkml:timestamp xml:id="ts0" timeString="2021-10-06T06:58:07.548"/>
    </inkml:context>
    <inkml:brush xml:id="br0">
      <inkml:brushProperty name="width" value="0.06667" units="cm"/>
      <inkml:brushProperty name="height" value="0.06667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FB15DECB-C322-451E-A1C4-B384F9FE4266}" emma:medium="tactile" emma:mode="ink">
          <msink:context xmlns:msink="http://schemas.microsoft.com/ink/2010/main" type="inkDrawing" rotatedBoundingBox="6406,15255 6720,14137 6868,14179 6553,15296" semanticType="callout" shapeName="Other">
            <msink:sourceLink direction="with" ref="{5F814ECB-0FEB-4B3E-AD42-D67F1A6C26D1}"/>
            <msink:sourceLink direction="with" ref="{B6AF1616-B611-4FE1-90F9-B4B171E8CFA8}"/>
          </msink:context>
        </emma:interpretation>
      </emma:emma>
    </inkml:annotationXML>
    <inkml:trace contextRef="#ctx0" brushRef="#br0">1828 2037 125 0,'-14'-24'295'0,"2"0"46"15,1 5 41-15,0-1-75 0,3 2-43 16,0 1-23-16,1 2-20 0,0 1-31 0,1 1-26 16,2 3-34-16,0 3-32 0,1-1-28 15,2 5-22-15,1 3-17 0,-1 5-13 0,1 6-3 16,-2 11 5-16,1 6 11 0,-3 11 16 15,-2 8 15-15,-2 6 25 0,-3 6 19 16,-1 4 18-16,-5 2 18 0,1 2 22 0,-2 1 10 16,0-1 2-16,0 1-7 0,0-6-14 15,0-2-22-15,2-6-31 0,2-5-27 0,1-6-23 16,2-5-16-16,3-6-11 0,1-6-11 15,2-5-9-15,1-4-19 0,0-4-59 16,1-2-94-16,-1-3-72 0,-2-4-79 0,-1-1-170 16,-1 0-168-16,-2-3-38 0,-2 2 39 15,1 2 44-15,-1-1 63 0</inkml:trace>
  </inkml:traceGroup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5999.51074" units="1/in"/>
          <inkml:channelProperty channel="Y" name="resolution" value="15999.51074" units="1/in"/>
          <inkml:channelProperty channel="F" name="resolution" value="3999.51147" units="1/in"/>
          <inkml:channelProperty channel="T" name="resolution" value="1" units="1/dev"/>
        </inkml:channelProperties>
      </inkml:inkSource>
      <inkml:timestamp xml:id="ts0" timeString="2021-10-06T06:58:09.218"/>
    </inkml:context>
    <inkml:brush xml:id="br0">
      <inkml:brushProperty name="width" value="0.06667" units="cm"/>
      <inkml:brushProperty name="height" value="0.06667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73463F45-E6A2-473B-B423-A64ACC88ED9E}" emma:medium="tactile" emma:mode="ink">
          <msink:context xmlns:msink="http://schemas.microsoft.com/ink/2010/main" type="inkDrawing" rotatedBoundingBox="8771,14269 10567,13616 10662,13877 8866,14530" semanticType="callout" shapeName="Other">
            <msink:sourceLink direction="with" ref="{C86BBBC0-82E6-4FF4-96D3-39E991A1C71C}"/>
            <msink:sourceLink direction="with" ref="{59D2486E-84D5-4BC3-94B0-742C1D0BE470}"/>
          </msink:context>
        </emma:interpretation>
      </emma:emma>
    </inkml:annotationXML>
    <inkml:trace contextRef="#ctx0" brushRef="#br0">3839 2031 49 0,'-10'-7'413'0,"-1"1"58"0,1-1 37 15,1-2 21-15,1 2-149 0,1 0-152 16,3 2-84-16,1 1-57 0,1 1-34 0,5 0-23 16,1 3-10-16,3 3-6 0,4 0-4 15,2 3 0-15,4 1-2 0,3 4 2 0,0 1-2 16,4 2-3-16,0 0-1 0,1 3-1 15,0-4 2-15,1-1 9 0,0 0 15 16,-1-2 23-16,2-3 16 0,1-3 14 0,4-3 7 16,2-3-6-16,6-6-10 0,5-6-24 15,6-3-17-15,5-8-16 0,5-6-9 0,5-3-5 16,1-6-4-16,5-2-3 0,-1-3 1 15,0-1 0-15,-1 0-4 0,-2-1-7 16,-2 5-12-16,-1 3-16 0,-4 0-19 0,-2 4-12 16,-2 3-8-16,-4 4-4 0,-2 3 3 15,-6 4-10-15,-2 3-31 0,-5 4-76 0,-4 6-127 16,-5 2-107-16,-1 3-51 0,-5 2-8 15,1-1 32-15,-1 4 80 0</inkml:trace>
  </inkml:traceGroup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5999.51074" units="1/in"/>
          <inkml:channelProperty channel="Y" name="resolution" value="15999.51074" units="1/in"/>
          <inkml:channelProperty channel="F" name="resolution" value="3999.51147" units="1/in"/>
          <inkml:channelProperty channel="T" name="resolution" value="1" units="1/dev"/>
        </inkml:channelProperties>
      </inkml:inkSource>
      <inkml:timestamp xml:id="ts0" timeString="2021-10-06T06:58:09.643"/>
    </inkml:context>
    <inkml:brush xml:id="br0">
      <inkml:brushProperty name="width" value="0.06667" units="cm"/>
      <inkml:brushProperty name="height" value="0.06667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2946B27B-B445-4420-AA74-4DEE2E9C1D56}" emma:medium="tactile" emma:mode="ink">
          <msink:context xmlns:msink="http://schemas.microsoft.com/ink/2010/main" type="inkDrawing" rotatedBoundingBox="11369,13638 12788,13377 12859,13759 11440,14021" semanticType="callout" shapeName="Other">
            <msink:sourceLink direction="with" ref="{C86BBBC0-82E6-4FF4-96D3-39E991A1C71C}"/>
          </msink:context>
        </emma:interpretation>
      </emma:emma>
    </inkml:annotationXML>
    <inkml:trace contextRef="#ctx0" brushRef="#br0">6427 1356 138 0,'-7'-4'443'15,"0"0"49"-15,1 1 29 0,1-1 13 16,-1 3-212-16,4 1-131 0,-1 2-81 0,2 4-44 15,-2 6-18-15,3 2-7 0,-2 3 3 16,4 4 5-16,1 2 4 0,1 0-4 0,4 5-3 16,4 2-3-16,5-1-10 0,5 3-7 15,4-3-8-15,6-1-3 0,5-5-6 16,7-10-2-16,5-5-1 0,6-9-6 0,9-8-1 15,3-8-4-15,3-6 4 0,4-5 2 16,-1-4 1-16,0-1 3 0,-1-5 2 0,-4 2 2 16,-2-2-5-16,-4 3-1 0,-4 2-1 15,-4 2-2-15,-6 3-1 0,-4 3 0 0,-7 3-1 16,-3 5-3-16,-5 2-3 0,-3 2-9 15,-4 3-15-15,-2 3-14 0,-5 3-22 16,0 0-69-16,-6 3-144 0,0 1-148 0,-5 1-70 16,-3 1-31-16,-1-2 0 0,-1 0 57 15</inkml:trace>
  </inkml:traceGroup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5999.51074" units="1/in"/>
          <inkml:channelProperty channel="Y" name="resolution" value="15999.51074" units="1/in"/>
          <inkml:channelProperty channel="F" name="resolution" value="3999.51147" units="1/in"/>
          <inkml:channelProperty channel="T" name="resolution" value="1" units="1/dev"/>
        </inkml:channelProperties>
      </inkml:inkSource>
      <inkml:timestamp xml:id="ts0" timeString="2021-10-06T06:58:10.541"/>
    </inkml:context>
    <inkml:brush xml:id="br0">
      <inkml:brushProperty name="width" value="0.06667" units="cm"/>
      <inkml:brushProperty name="height" value="0.06667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08434F8C-7F25-4634-8741-6DFF45FCF0EA}" emma:medium="tactile" emma:mode="ink">
          <msink:context xmlns:msink="http://schemas.microsoft.com/ink/2010/main" type="inkDrawing" rotatedBoundingBox="15581,12965 16980,12798 17015,13085 15615,13252" semanticType="callout" shapeName="Other">
            <msink:sourceLink direction="with" ref="{032781A4-6466-4BED-9AC6-6E71CB7F37E6}"/>
            <msink:sourceLink direction="with" ref="{4D57B9A4-785B-4B3A-96D4-15A0D5C1F35E}"/>
          </msink:context>
        </emma:interpretation>
      </emma:emma>
    </inkml:annotationXML>
    <inkml:trace contextRef="#ctx0" brushRef="#br0">10688 725 182 0,'-24'-11'459'0,"3"2"46"0,2-1 23 16,4 3 15-16,4-2-233 0,2 6-136 15,5-1-76-15,3 2-40 0,5 5-15 0,3 0-1 16,5 3 22-16,6 1 35 0,3 3 42 15,4 2 43-15,3 1 20 0,4 4 17 16,2-2-16-16,1 3-26 0,2 0-41 16,-1 1-44-16,-1-1-23 0,1-1-30 0,0 0-10 15,0-4-10-15,1-3-4 0,3-4-2 0,1-4 1 16,4-5-3-16,3-7-6 0,5-4-3 15,2-6-4-15,2-3-4 0,1-6-9 16,-1-1-15-16,-2-4-28 0,-4 1-49 0,-3 1-45 16,-4 0-47-16,-6 3-36 0,-3 6-11 15,-4 3 7-15,-3 2 10 0,-4 6-39 0,-2 3-97 16,-1 3-98-16,-3 2-45 0,1 3-14 15,2 1 18-15,2 0 77 0</inkml:trace>
  </inkml:traceGroup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5999.51074" units="1/in"/>
          <inkml:channelProperty channel="Y" name="resolution" value="15999.51074" units="1/in"/>
          <inkml:channelProperty channel="F" name="resolution" value="3999.51147" units="1/in"/>
          <inkml:channelProperty channel="T" name="resolution" value="1" units="1/dev"/>
        </inkml:channelProperties>
      </inkml:inkSource>
      <inkml:timestamp xml:id="ts0" timeString="2021-10-06T06:58:10.990"/>
    </inkml:context>
    <inkml:brush xml:id="br0">
      <inkml:brushProperty name="width" value="0.06667" units="cm"/>
      <inkml:brushProperty name="height" value="0.06667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4D57B9A4-785B-4B3A-96D4-15A0D5C1F35E}" emma:medium="tactile" emma:mode="ink">
          <msink:context xmlns:msink="http://schemas.microsoft.com/ink/2010/main" type="inkDrawing" rotatedBoundingBox="17864,12702 19623,12399 19673,12690 17915,12994" shapeName="Other">
            <msink:destinationLink direction="with" ref="{08434F8C-7F25-4634-8741-6DFF45FCF0EA}"/>
          </msink:context>
        </emma:interpretation>
      </emma:emma>
    </inkml:annotationXML>
    <inkml:trace contextRef="#ctx0" brushRef="#br0">12997 416 137 0,'-27'-1'437'0,"2"-3"49"15,4 0 26-15,4 2 14 0,4 2-212 16,2 0-129-16,4 4-78 0,3 2-39 0,3 1-21 16,2 3-6-16,2 4 8 0,4 1 19 15,1 1 15-15,4 2 7 0,5 2 4 0,4-1 1 16,3 0-9-16,7 1-19 0,2 0-18 15,6-4-12-15,8-4-8 0,8-2-8 0,10-7-3 16,5-8-8-16,8-5-6 0,6-6-4 16,4-5 3-16,2-4 2 0,-1-3 0 0,-1-2 3 15,-3-3 0-15,-4-5-3 0,-5 3-16 16,-7-4-17-16,-7 3-18 0,-9 1-24 0,-6 5-19 15,-6 5-13-15,-8 3-3 0,-5 8 6 16,-5 2 7-16,-5 9 2 0,-1 1-13 16,-1 5-31-16,1 3-43 0,0 3-81 0,4 0-121 15,4 1-61-15,4 0-9 0,4 0 25 16,5-2 44-16</inkml:trace>
  </inkml:traceGroup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5999.51074" units="1/in"/>
          <inkml:channelProperty channel="Y" name="resolution" value="15999.51074" units="1/in"/>
          <inkml:channelProperty channel="F" name="resolution" value="3999.51147" units="1/in"/>
          <inkml:channelProperty channel="T" name="resolution" value="1" units="1/dev"/>
        </inkml:channelProperties>
      </inkml:inkSource>
      <inkml:timestamp xml:id="ts0" timeString="2021-10-06T06:57:03.389"/>
    </inkml:context>
    <inkml:brush xml:id="br0">
      <inkml:brushProperty name="width" value="0.06667" units="cm"/>
      <inkml:brushProperty name="height" value="0.06667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D4BA8D2C-7437-4461-BD40-8E8DC1199BA5}" emma:medium="tactile" emma:mode="ink">
          <msink:context xmlns:msink="http://schemas.microsoft.com/ink/2010/main" type="inkDrawing" rotatedBoundingBox="5385,18079 7617,17606 7629,17664 5398,18137" semanticType="underline" shapeName="Other">
            <msink:sourceLink direction="with" ref="{BD2EAAD1-321F-4F3C-9561-A1351AF3564B}"/>
          </msink:context>
        </emma:interpretation>
      </emma:emma>
    </inkml:annotationXML>
    <inkml:trace contextRef="#ctx0" brushRef="#br0">603 5739 206 0,'-33'13'381'15,"3"-2"42"-15,2-1 33 0,2 0-79 0,3-2-105 16,3 2-81-16,4-4-51 0,3-2-30 15,4 2-22-15,3-2-16 0,4-2-12 16,3-1-9-16,6-1-8 0,7-1-6 0,5-4-4 16,7-2-5-16,10 1 2 0,9-2 3 0,6-4 1 15,11-1 8-15,9-3 21 0,12-1 34 16,8 0 50-16,5-3 58 0,4 0 52 0,3 0 33 15,3-1 18-15,0 1-4 0,3-3-32 16,0 4-44-16,-2-3-43 0,-3 1-34 0,-3-1-33 16,-9 4-24-16,-6-2-13 0,-7 1-5 0,-8 2-4 15,-7 2 2-15,-8 0-5 0,-8 3 3 16,-7 0-2-16,-9 2-6 0,-6 3-7 15,-5 1-7-15,-5 1-1 0,-3 1-9 0,-4 1-7 16,-2 1-7-16,-1 0-6 0,-2 0-6 16,-1 1-9-16,-1 1-11 0,0 0-14 0,-1 0-23 15,0 0-30-15,1 0-45 0,-2 0-83 16,1 0-145-16,-1 0-112 0,0-1-67 15,-1-1-157-15,-2 0-158 0,-1-2-25 0,0 2 95 16,0-1 94-16,1 0 72 0,-1-1 178 16</inkml:trace>
  </inkml:traceGroup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5999.51074" units="1/in"/>
          <inkml:channelProperty channel="Y" name="resolution" value="15999.51074" units="1/in"/>
          <inkml:channelProperty channel="F" name="resolution" value="3999.51147" units="1/in"/>
          <inkml:channelProperty channel="T" name="resolution" value="1" units="1/dev"/>
        </inkml:channelProperties>
      </inkml:inkSource>
      <inkml:timestamp xml:id="ts0" timeString="2021-10-06T06:57:02.875"/>
    </inkml:context>
    <inkml:brush xml:id="br0">
      <inkml:brushProperty name="width" value="0.06667" units="cm"/>
      <inkml:brushProperty name="height" value="0.06667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42CBEC28-716A-4660-961D-452B03452036}" emma:medium="tactile" emma:mode="ink">
          <msink:context xmlns:msink="http://schemas.microsoft.com/ink/2010/main" type="inkDrawing" rotatedBoundingBox="5467,17944 7624,17425 7637,17480 5480,17999" semanticType="underline" shapeName="Other">
            <msink:sourceLink direction="with" ref="{BD2EAAD1-321F-4F3C-9561-A1351AF3564B}"/>
          </msink:context>
        </emma:interpretation>
      </emma:emma>
    </inkml:annotationXML>
    <inkml:trace contextRef="#ctx0" brushRef="#br0">551 5630 359 0,'-6'6'462'0,"-1"-1"40"16,0 0 25-16,2 0-102 0,-2-2-149 0,0 1-90 16,2-1-38-16,-2-1 17 0,3-1 77 15,-1 1 81-15,3-1 71 0,-1 0 47 0,0-1 17 16,2 1-26-16,-2 1-86 0,2-1-87 15,-1-1-79-15,2 0-62 0,0 0-45 0,0 0-26 16,4 0-18-16,2 0-7 0,2 0-5 16,2-3-3-16,4 2-1 0,3-1-2 0,7-2-4 15,3 0-1-15,8-1-1 0,5-1-3 0,6-3-2 16,7 1 0-16,7-5 1 0,6 1-1 15,7-4 0-15,4-1-1 0,4-4 0 0,6 0 3 16,4-1 3-16,3-3 2 0,4-1 0 16,3-1 1-16,0 1 3 0,1 0-4 0,-2-1-2 15,-3 4 0-15,-7-2 2 0,-6 2 0 16,-7 3 2-16,-7 2 2 0,-8 1 0 15,-7 3 2-15,-9 2 0 0,-9 1 3 0,-8 3 2 16,-6 2 3-16,-5 2 2 0,-3-2 5 16,-5 4 5-16,-2 0-1 0,-1 0 1 0,-3 2-1 15,-1-1-2-15,-2 1-4 0,1 0-6 16,-2 0-2-16,0 0-2 0,0 0-3 15,0 0-4-15,0 0 0 0,1 0-2 0,-1 0 0 16,1 0-1-16,-1 0-3 0,0 0 0 16,2 0-1-16,-2 0-2 0,1 0-1 0,-1 0-3 15,0 0-3-15,0 0-6 0,0 0-9 16,0 0-11-16,0 0-15 0,-1 1-23 15,-2-1-30-15,-1 2-46 0,0 0-88 0,-5 0-136 16,3 1-104-16,-4-2-50 0,2 1-31 16,-1-2-69-16,0 0-70 0,-2-2 10 0,0 1 48 15,0 1 36-15,0 0 43 0,-3 1 114 16</inkml:trace>
  </inkml:traceGroup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5999.51074" units="1/in"/>
          <inkml:channelProperty channel="Y" name="resolution" value="15999.51074" units="1/in"/>
          <inkml:channelProperty channel="F" name="resolution" value="3999.51147" units="1/in"/>
          <inkml:channelProperty channel="T" name="resolution" value="1" units="1/dev"/>
        </inkml:channelProperties>
      </inkml:inkSource>
      <inkml:timestamp xml:id="ts0" timeString="2021-10-05T10:04:40.526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215BB742-742E-4793-9AC7-C98DC2F9BE4B}" emma:medium="tactile" emma:mode="ink">
          <msink:context xmlns:msink="http://schemas.microsoft.com/ink/2010/main" type="inkDrawing" rotatedBoundingBox="5717,14850 9662,14329 9671,14400 5727,14921" semanticType="underline" shapeName="Other">
            <msink:sourceLink direction="with" ref="{2F3E5A16-316B-480A-AC03-DB738D7D01A1}"/>
          </msink:context>
        </emma:interpretation>
      </emma:emma>
    </inkml:annotationXML>
    <inkml:trace contextRef="#ctx0" brushRef="#br0">-4 489 156 0,'-3'6'418'0,"2"-1"44"15,1-1 27-15,0-3-30 0,5 1-136 16,6 1-117-16,10-3-72 0,6 0-36 15,13-3-10-15,12-3 4 0,13 0 21 0,13-1 41 16,17-3 61-16,15-2 53 0,17-2 40 16,16-3 28-16,12 1 0 0,10-2-29 0,4-1-49 15,2-1-48-15,3-2-49 0,7 2-49 16,0-1-40-16,1-2-21 0,-8 0-16 15,-7 2-9-15,-9 0-5 0,-8-1 1 16,-9 0 8-16,-6 4 14 0,-11-2 13 0,-10 3 10 16,-15-1 14-16,-14 3 10 0,-10 0 2 15,-14 2-2-15,-11 2-2 0,-9 2 0 16,-8 2-2-16,-7-1-4 0,-4 4-7 0,-5 0-12 15,-3 2-16-15,-5-1-14 0,-2 0-11 16,0 2-9-16,-1 0-7 0,-2-1-5 16,0 2-8-16,-1 0-11 0,1 0-19 0,0 0-24 15,1 0-41-15,1 3-58 0,-1-2-106 16,2 2-155-16,-1-2-104 0,2 1-99 15,-4-2-172-15,2 0-112 0,-4 0 25 0,1-3 118 16,1-4 96-16,-1 1 108 0</inkml:trace>
  </inkml:traceGroup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5999.51074" units="1/in"/>
          <inkml:channelProperty channel="Y" name="resolution" value="15999.51074" units="1/in"/>
          <inkml:channelProperty channel="F" name="resolution" value="3999.51147" units="1/in"/>
          <inkml:channelProperty channel="T" name="resolution" value="1" units="1/dev"/>
        </inkml:channelProperties>
      </inkml:inkSource>
      <inkml:timestamp xml:id="ts0" timeString="2021-10-06T06:58:44.309"/>
    </inkml:context>
    <inkml:brush xml:id="br0">
      <inkml:brushProperty name="width" value="0.06667" units="cm"/>
      <inkml:brushProperty name="height" value="0.06667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6E1EA571-D4B1-4A7C-8EAE-6BBE0282E0E4}" emma:medium="tactile" emma:mode="ink">
          <msink:context xmlns:msink="http://schemas.microsoft.com/ink/2010/main" type="inkDrawing" rotatedBoundingBox="2975,5267 3302,9530 3172,9540 2846,5277" semanticType="callout" shapeName="Other">
            <msink:sourceLink direction="with" ref="{EED2D707-6BBD-4DAF-A4DB-10A2CBBF2271}"/>
            <msink:sourceLink direction="with" ref="{5F814ECB-0FEB-4B3E-AD42-D67F1A6C26D1}"/>
          </msink:context>
        </emma:interpretation>
      </emma:emma>
    </inkml:annotationXML>
    <inkml:trace contextRef="#ctx0" brushRef="#br0">-4 193 6 0,'0'-5'205'0,"0"-1"30"0,0 1-29 0,1 1-38 15,0 1-34-15,1-1-28 0,0-1-25 16,1 1-22-16,-1 1-10 0,0-1-3 0,1-2-3 15,0 2 0-15,0 1 3 0,1-2 2 16,0 0 10-16,0 0 10 0,1 0 7 0,0 0-1 16,-1-1-2-16,0-1-3 0,-1 1-6 15,-1-1-8-15,1 0-4 0,0 0-3 16,-2-2 3-16,1 1 1 0,-1 1 0 0,-1 0 4 15,0 0 2-15,0 1 3 0,0-1 3 16,0 2-1-16,0 0-3 0,0-1-5 0,0 2-8 16,0 2-7-16,0-1-10 0,0 2-9 15,-1-1-10-15,1 2-4 0,0 0-1 16,-2 0-4-16,2 2-2 0,0 2 0 0,0 3 2 15,2 4 2-15,-1 4 2 0,-1 4 3 16,0 5 2-16,1 3 1 0,-1 5 0 0,0 6-2 16,0 5-4-16,2 6-3 0,-1 8 3 15,2 8-3-15,1 9 2 0,1 11 0 16,2 11-2-16,2 9-3 0,2 7-1 0,0 6 4 15,2 8-3-15,2 5 4 0,2 5-1 16,1 6 1-16,0 1-3 0,1 2-6 0,-1-1 1 16,1 3-2-16,-1-1 6 0,-2-3 0 15,-2-3-6-15,-1-3 4 0,-4-7-2 0,-2-2-2 16,-3-8 0-16,-1-4 6 0,-3-6 7 15,-1-5-2-15,-4-5 0 0,3-4 0 0,-2-6-3 16,-2-5-3-16,3-5-3 0,1-7 3 16,-1-8 0-16,3-4 0 0,0-8-2 0,0-7 0 15,3-6-4-15,-1-8-6 0,1-4-9 16,1-8-16-16,0-5-26 0,2-7-40 15,-1-5-67-15,4-4-83 0,-3-5-108 0,1-4-65 16,0-6-19-16,0 2 19 0,1-4 57 16</inkml:trace>
  </inkml:traceGroup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5999.51074" units="1/in"/>
          <inkml:channelProperty channel="Y" name="resolution" value="15999.51074" units="1/in"/>
          <inkml:channelProperty channel="F" name="resolution" value="3999.51147" units="1/in"/>
          <inkml:channelProperty channel="T" name="resolution" value="1" units="1/dev"/>
        </inkml:channelProperties>
      </inkml:inkSource>
      <inkml:timestamp xml:id="ts0" timeString="2021-10-06T06:58:45.465"/>
    </inkml:context>
    <inkml:brush xml:id="br0">
      <inkml:brushProperty name="width" value="0.06667" units="cm"/>
      <inkml:brushProperty name="height" value="0.06667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7D84DD84-0348-484C-9E0E-105F6D5C699D}" emma:medium="tactile" emma:mode="ink">
          <msink:context xmlns:msink="http://schemas.microsoft.com/ink/2010/main" type="inkDrawing" rotatedBoundingBox="2977,5355 3088,10205 2858,10210 2747,5360" semanticType="callout" shapeName="Other">
            <msink:sourceLink direction="with" ref="{EED2D707-6BBD-4DAF-A4DB-10A2CBBF2271}"/>
            <msink:sourceLink direction="with" ref="{5F814ECB-0FEB-4B3E-AD42-D67F1A6C26D1}"/>
          </msink:context>
        </emma:interpretation>
      </emma:emma>
    </inkml:annotationXML>
    <inkml:trace contextRef="#ctx0" brushRef="#br0">109 76 39 0,'-1'-16'308'0,"0"1"36"0,-1 4 22 0,1 1-49 16,-1 1-95-16,2 3-81 0,-1 1-56 15,0 1-35-15,1 0-21 0,0 2-13 0,0 0-8 16,0 5 0-16,0 4 6 0,1 3 14 16,0 6 20-16,-1 9 22 0,0 11 26 0,0 13 18 15,-2 13 9-15,-1 16-5 0,-3 20-15 16,0 17-22-16,-4 20-25 0,-2 12-17 0,-4 13-12 15,3 12-10-15,0 9-7 0,2 8-3 16,3 7 1-16,5 6-6 0,3 3-4 0,3 0 0 16,4 1 6-16,1-4 4 0,5-4-2 15,0-2-1-15,2-10 1 0,2-6-4 16,1-9-5-16,-2-14-1 0,1-11 1 0,-2-11 0 15,-3-14 2-15,-1-10 4 0,-2-11 0 16,-3-11-3-16,0-9 0 0,-2-10-1 0,0-10 0 16,-1-11 0-16,0-8-2 0,-1-9 1 15,1-13-7-15,0-9-21 0,0-10-40 0,-1-12-63 16,3-11-92-16,0-11-112 0,2-6-96 15,3-8-32-15,2-3 11 0,3-2 46 0,2-3 85 16</inkml:trace>
  </inkml:traceGroup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5999.51074" units="1/in"/>
          <inkml:channelProperty channel="Y" name="resolution" value="15999.51074" units="1/in"/>
          <inkml:channelProperty channel="F" name="resolution" value="3999.51147" units="1/in"/>
          <inkml:channelProperty channel="T" name="resolution" value="1" units="1/dev"/>
        </inkml:channelProperties>
      </inkml:inkSource>
      <inkml:timestamp xml:id="ts0" timeString="2021-10-06T06:58:46.073"/>
    </inkml:context>
    <inkml:brush xml:id="br0">
      <inkml:brushProperty name="width" value="0.06667" units="cm"/>
      <inkml:brushProperty name="height" value="0.06667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B80D5FEA-ACC4-4453-A40A-D86558E73339}" emma:medium="tactile" emma:mode="ink">
          <msink:context xmlns:msink="http://schemas.microsoft.com/ink/2010/main" type="inkDrawing" rotatedBoundingBox="2981,5216 3114,9834 2943,9839 2810,5221" shapeName="Other">
            <msink:destinationLink direction="with" ref="{0B08D4A8-452B-4758-97A3-D4DE4815A4A8}"/>
          </msink:context>
        </emma:interpretation>
      </emma:emma>
    </inkml:annotationXML>
    <inkml:trace contextRef="#ctx0" brushRef="#br0">107 76 57 0,'-1'-15'309'15,"-2"2"33"-15,2-1 23 0,-1 2-54 16,0 2-95-16,0 4-77 0,1 1-54 0,0 4-33 15,-1 3-19-15,-1 6-6 0,-1 6 9 16,2 12 11-16,-3 7 22 0,0 14 24 0,-1 11 15 16,2 16 7-16,-3 14-5 0,1 18-6 15,-4 14-21-15,0 16-24 0,1 12-10 0,-1 13-13 16,2 11-12-16,1 9-10 0,1 7-6 15,5 2 3-15,2 7-7 0,4-2-5 0,1 3-4 16,4-2 3-16,2-3 5 0,2-3 1 16,1-4 0-16,2-8 3 0,-1-10 0 15,2-9-1-15,0-14-5 0,-3-13-2 0,0-14-2 16,-1-14-2-16,-2-10 3 0,-1-11 0 15,-1-12 1-15,-3-10-2 0,-2-8 2 0,-2-10-2 16,0-6 2-16,-2-9-2 0,1-8-3 16,-2-7-9-16,-2-9-18 0,1-9-35 15,0-7-55-15,-1-8-76 0,1-7-103 0,-1-5-107 16,1-5-45-16,0-6 4 0,2-5 34 15,2-3 70-15</inkml:trace>
  </inkml:traceGroup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5999.51074" units="1/in"/>
          <inkml:channelProperty channel="Y" name="resolution" value="15999.51074" units="1/in"/>
          <inkml:channelProperty channel="F" name="resolution" value="3999.51147" units="1/in"/>
          <inkml:channelProperty channel="T" name="resolution" value="1" units="1/dev"/>
        </inkml:channelProperties>
      </inkml:inkSource>
      <inkml:timestamp xml:id="ts0" timeString="2021-10-06T06:58:44.884"/>
    </inkml:context>
    <inkml:brush xml:id="br0">
      <inkml:brushProperty name="width" value="0.06667" units="cm"/>
      <inkml:brushProperty name="height" value="0.06667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F499399F-9590-4944-B161-66BAD00F0A3D}" emma:medium="tactile" emma:mode="ink">
          <msink:context xmlns:msink="http://schemas.microsoft.com/ink/2010/main" type="inkDrawing" rotatedBoundingBox="2991,5334 3534,10159 3422,10171 2880,5347" semanticType="callout" shapeName="Other">
            <msink:sourceLink direction="with" ref="{5F814ECB-0FEB-4B3E-AD42-D67F1A6C26D1}"/>
          </msink:context>
        </emma:interpretation>
      </emma:emma>
    </inkml:annotationXML>
    <inkml:trace contextRef="#ctx0" brushRef="#br0">6 57 5 0,'-2'-10'275'0,"-1"-1"33"0,3 3 14 16,-1-2-39-16,1 2-65 0,0 2-73 15,-1 1-46-15,1 1-31 0,0 3-19 0,0 3-14 16,1 7 2-16,2 7 13 0,1 9 25 15,0 12 26-15,2 14 28 0,-1 14 16 0,2 15-4 16,1 20-15-16,2 17-27 0,-1 18-25 0,4 13-23 16,1 15-18-16,2 10-11 0,3 8-9 15,2 12-7-15,1 3 0 0,3 9-8 16,0-1-1-16,0 4-5 0,-1-4 8 0,1-3 6 15,-3-6-2-15,-1-6-2 0,-3-7 0 16,-3-9 2-16,-2-7-5 0,1-11-2 0,-1-11 1 16,0-12 5-16,0-12-3 0,-1-11 3 15,-1-9 3-15,2-13-1 0,-2-9 1 0,0-11-4 16,-2-10 3-16,0-9-4 0,-2-9-2 15,-1-10-4-15,0-7-6 0,-2-8-6 0,3-8-18 16,0-9-32-16,0-4-46 0,0-7-58 16,-1-4-97-16,1-3-127 0,0-3-52 15,0-1-6-15,-1-3 26 0,0-3 53 0</inkml:trace>
  </inkml:traceGroup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5999.51074" units="1/in"/>
          <inkml:channelProperty channel="Y" name="resolution" value="15999.51074" units="1/in"/>
          <inkml:channelProperty channel="F" name="resolution" value="3999.51147" units="1/in"/>
          <inkml:channelProperty channel="T" name="resolution" value="1" units="1/dev"/>
        </inkml:channelProperties>
      </inkml:inkSource>
      <inkml:timestamp xml:id="ts0" timeString="2021-10-06T06:58:46.862"/>
    </inkml:context>
    <inkml:brush xml:id="br0">
      <inkml:brushProperty name="width" value="0.06667" units="cm"/>
      <inkml:brushProperty name="height" value="0.06667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0B08D4A8-452B-4758-97A3-D4DE4815A4A8}" emma:medium="tactile" emma:mode="ink">
          <msink:context xmlns:msink="http://schemas.microsoft.com/ink/2010/main" type="inkDrawing" rotatedBoundingBox="3073,5708 3128,10007 3011,10008 2956,5710" semanticType="callout" shapeName="Other">
            <msink:sourceLink direction="with" ref="{5F814ECB-0FEB-4B3E-AD42-D67F1A6C26D1}"/>
            <msink:sourceLink direction="with" ref="{B80D5FEA-ACC4-4453-A40A-D86558E73339}"/>
          </msink:context>
        </emma:interpretation>
      </emma:emma>
    </inkml:annotationXML>
    <inkml:trace contextRef="#ctx0" brushRef="#br0">101 138 100 0,'-4'-20'316'0,"0"0"32"15,0 3 24-15,1 3-60 0,-1 1-101 0,1 0-65 16,-1 4-36-16,1 0-23 0,2 2-15 16,-2 0-11-16,2 2-11 0,-1 1-11 15,1 6-9-15,-2 4 5 0,0 9 12 0,1 9 9 16,-2 16 12-16,-2 17 11 0,1 15 3 15,-2 19-14-15,-2 17-18 0,3 20-9 0,-1 16-10 16,1 18-14-16,2 13-8 0,3 10 4 16,1 9-2-16,2 8-10 0,4 2-4 15,1 2-2-15,2-4 7 0,4-5-1 0,1-5 1 16,-1-9 1-16,2-7-2 0,-2-11 3 15,-2-12-6-15,-2-12-2 0,0-14-1 0,-4-11 2 16,-1-12 1-16,-4-11 0 0,0-9-3 16,-2-11-6-16,-1-9-13 0,-1-9-13 15,0-9-23-15,-2-9-33 0,2-7-66 0,0-9-97 16,-2-6-120-16,4-6-56 0,2-8-13 15,1-3 13-15,3-6 60 0</inkml:trace>
  </inkml:traceGroup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5999.51074" units="1/in"/>
          <inkml:channelProperty channel="Y" name="resolution" value="15999.51074" units="1/in"/>
          <inkml:channelProperty channel="F" name="resolution" value="3999.51147" units="1/in"/>
          <inkml:channelProperty channel="T" name="resolution" value="1" units="1/dev"/>
        </inkml:channelProperties>
      </inkml:inkSource>
      <inkml:timestamp xml:id="ts0" timeString="2021-10-06T06:58:54.173"/>
    </inkml:context>
    <inkml:brush xml:id="br0">
      <inkml:brushProperty name="width" value="0.06667" units="cm"/>
      <inkml:brushProperty name="height" value="0.06667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DBAFE522-5C04-4835-86A3-184F73BCB007}" emma:medium="tactile" emma:mode="ink">
          <msink:context xmlns:msink="http://schemas.microsoft.com/ink/2010/main" type="writingRegion" rotatedBoundingBox="27873,6446 29974,6473 29968,7003 27867,6976"/>
        </emma:interpretation>
      </emma:emma>
    </inkml:annotationXML>
    <inkml:traceGroup>
      <inkml:annotationXML>
        <emma:emma xmlns:emma="http://www.w3.org/2003/04/emma" version="1.0">
          <emma:interpretation id="{3C78C6F5-2AC5-4D88-8675-59DFC064ED5A}" emma:medium="tactile" emma:mode="ink">
            <msink:context xmlns:msink="http://schemas.microsoft.com/ink/2010/main" type="paragraph" rotatedBoundingBox="27873,6446 29974,6473 29968,7003 27867,697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B8F8E77-F97B-4FA4-8ABA-C4970E6C443F}" emma:medium="tactile" emma:mode="ink">
              <msink:context xmlns:msink="http://schemas.microsoft.com/ink/2010/main" type="line" rotatedBoundingBox="27873,6446 29974,6473 29968,7003 27867,6976"/>
            </emma:interpretation>
          </emma:emma>
        </inkml:annotationXML>
        <inkml:traceGroup>
          <inkml:annotationXML>
            <emma:emma xmlns:emma="http://www.w3.org/2003/04/emma" version="1.0">
              <emma:interpretation id="{A8A46FC4-FF52-4BFD-97E2-52D4AB58DD15}" emma:medium="tactile" emma:mode="ink">
                <msink:context xmlns:msink="http://schemas.microsoft.com/ink/2010/main" type="inkWord" rotatedBoundingBox="27873,6446 29681,6469 29674,6999 27867,6976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25 205 94 0,'2'-3'366'0,"0"1"44"16,1-2 29-16,0 1-33 0,-2-3-111 15,1-1-93-15,-1 4-54 0,-1-3-30 0,1 2-16 16,-1-2-16-16,0 2-13 0,0-2-13 16,-1 3-15-16,1-1-12 0,-1 0-10 15,-1 0-3-15,1 2-1 0,0-2-3 0,-1 2 3 16,2-1 1-16,-1 2 3 0,1 0 2 15,0 0-1-15,0 1 4 0,0-2-2 0,0 1 2 16,0 1 2-16,0 0-1 0,0 0 0 16,0 0 1-16,0 0-1 0,0 0-6 15,0 0-3-15,0 0-5 0,0 0-2 0,0 0-8 16,0 0-2-16,0 0-3 0,0 1-1 15,0 1-3-15,1-1-1 0,-1 2 2 0,3 3 6 16,-2 0 7-16,3 1 10 0,1 3 5 16,-3 2 8-16,2 0 8 0,2 3 6 0,-2 0 12 15,0 2 16-15,0 1 8 0,2-1 5 16,-1 5 14-16,-1-3 11 0,2 1 9 0,-1 2 12 15,1 1 5-15,-1-2-1 0,1 0-13 16,-1-1-17-16,0-1-21 0,0-3-16 16,-1-3 3-16,2-1 13 0,-1-3 23 0,2-3 25 15,0-2 19-15,1-1 1 0,3-3-8 16,3-3-18-16,2-2-26 0,5-3-29 0,2 1-26 15,4-3-19-15,1 0-14 0,4-1-8 16,4 1-3-16,0 0-3 0,2 0 0 16,3 1-1-16,2 0 1 0,1 1-1 0,1 0-4 15,2 1 1-15,1 0 4 0,5 1-1 16,-1 0-2-16,1-1 2 0,2 1 1 0,0 0 3 15,0-2-3-15,0-1 1 0,-1 2 5 0,0-1-2 16,-2 1-3-16,-3-1 0 0,0 2-2 16,-4-2-1-16,-2 4-3 0,-2-3 0 15,-4 4-1-15,-3-3 1 0,-2 4 1 0,-3-2 3 16,-4 2 3-16,-2 0 2 0,-2 1 4 15,-2 1 2-15,-4 0-2 0,0 0 1 0,-2 0 0 16,-4 1-1-16,1-1 0 0,-2 2-3 16,-1-1 1-16,0-1-1 0,-2 0-3 15,-1 0 0-15,1 0 2 0,-3 0-2 0,0 0-1 16,-1 0-2-16,0-1-1 0,-1 1-12 15,2 0-24-15,-2 0-31 0,-2 0-57 0,2 0-100 16,-2 0-126-16,-4-2-89 0,-2 2-39 16,-3 0-31-16,-4-1-69 0,-3 1-87 15,-4 0 15-15,-3-2 38 0,-2 0 29 0,-4 0 46 16,1 1 119-16</inkml:trace>
          <inkml:trace contextRef="#ctx0" brushRef="#br0" timeOffset="-2002.1145">7 151 119 0,'-1'-1'351'0,"0"-1"37"0,-1-2 23 16,1 1-48-16,1 0-110 0,-1-1-78 15,-1 2-40-15,2-2-19 0,0-1-5 0,2 1-7 16,-1-3-11-16,2 4-10 0,-1-2-12 16,1 0-16-16,0 1-18 0,0 2-9 15,-1-1-9-15,0 1-6 0,-1 0-6 0,2 1-3 16,-2 2 0-16,2 2-2 0,0 2 3 15,1 1 1-15,-1 4 4 0,-1 2 3 0,1 1 0 16,-1 2 1-16,-1 2 0 0,-1-1 2 16,0 0 0-16,-1 1 2 0,1 1 2 15,0-1 1-15,1 2 7 0,0-4 14 0,2 0 26 16,1-3 37-16,2 0 53 0,1-2 60 15,4-3 37-15,5-4 12 0,6-3-12 0,8-3-30 16,9-7-54-16,10-3-55 0,10-3-48 16,12-3-28-16,8-5-30 0,11-1-61 15,6-3-90-15,6 2-101 0,2-1-58 0,2 0-48 16,3 3-85-16,-3 1-127 0,-2 2-60 0,-1 4 18 15,-2 1 17-15,-2 3 26 0,-4 1 82 16</inkml:trace>
        </inkml:traceGroup>
        <inkml:traceGroup>
          <inkml:annotationXML>
            <emma:emma xmlns:emma="http://www.w3.org/2003/04/emma" version="1.0">
              <emma:interpretation id="{D20A2780-3784-4F4A-BBCA-645812F35D01}" emma:medium="tactile" emma:mode="ink">
                <msink:context xmlns:msink="http://schemas.microsoft.com/ink/2010/main" type="inkWord" rotatedBoundingBox="28319,6566 29973,6587 29968,6946 28314,6924"/>
              </emma:interpretation>
              <emma:one-of disjunction-type="recognition" id="oneOf1">
                <emma:interpretation id="interp1" emma:lang="" emma:confidence="1">
                  <emma:literal>_</emma:literal>
                </emma:interpretation>
                <emma:interpretation id="interp2" emma:lang="" emma:confidence="0">
                  <emma:literal>-</emma:literal>
                </emma:interpretation>
                <emma:interpretation id="interp3" emma:lang="" emma:confidence="0">
                  <emma:literal>w</emma:literal>
                </emma:interpretation>
                <emma:interpretation id="interp4" emma:lang="" emma:confidence="0">
                  <emma:literal>~</emma:literal>
                </emma:interpretation>
                <emma:interpretation id="interp5" emma:lang="" emma:confidence="0">
                  <emma:literal>u</emma:literal>
                </emma:interpretation>
              </emma:one-of>
            </emma:emma>
          </inkml:annotationXML>
          <inkml:trace contextRef="#ctx0" brushRef="#br0" timeOffset="537.0305">559 174 281 0,'-22'-7'453'0,"3"-3"39"16,2 1 25-16,2-1-63 0,5 1-177 0,1 2-115 15,3 1-63-15,1-1-34 0,1 4-20 16,1-1-12-16,1 1-6 0,1 2-8 16,1 1-6-16,3 2-3 0,1 4 4 0,1 6 4 15,4 2 1-15,0 3 4 0,1 3 3 16,0 2 6-16,1 2-1 0,-2 2 2 0,2-1 9 15,-1 2 8-15,-1-2 5 0,2 1 6 16,0-3 19-16,0-1 30 0,0-2 44 16,2-2 53-16,1-3 53 0,3-5 28 0,4-4-6 15,5-4-21-15,5-5-51 0,7-4-62 16,6-6-59-16,7-2-39 0,5-2-23 0,5-2-14 15,2 0-6-15,0 2-5 0,2-2-2 16,-2 4-2-16,0 0 0 0,-1 3 0 0,-3 0-1 16,-2 2 0-16,-1 3-1 0,-1 1 1 15,0 0 1-15,-3 2 1 0,-2 0 0 0,-3 2 1 16,-6-1 1-16,-2 3-1 0,-5-1 1 15,-1 1 0-15,-6 0-1 0,0 0 0 0,-4 0 0 16,-2 0 0-16,-5 0 0 0,-1 0-1 16,-2 0 3-16,-2 0-2 0,-5 0 4 15,1 0-4-15,-1 0 1 0,-3 0-3 0,-1 0-19 16,1 0-33-16,-3 0-62 0,0 0-83 15,0 0-83-15,0 0-61 0,0 0-23 0,-3 0 4 16,2-2 19-16,-2 2 15 0,-1 0-50 16,0-2-92-16,0 0-43 0,-2 2-15 15,1-2 18-15,-1 1 57 0</inkml:trace>
        </inkml:traceGroup>
      </inkml:traceGroup>
    </inkml:traceGroup>
  </inkml:traceGroup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5999.51074" units="1/in"/>
          <inkml:channelProperty channel="Y" name="resolution" value="15999.51074" units="1/in"/>
          <inkml:channelProperty channel="F" name="resolution" value="3999.51147" units="1/in"/>
          <inkml:channelProperty channel="T" name="resolution" value="1" units="1/dev"/>
        </inkml:channelProperties>
      </inkml:inkSource>
      <inkml:timestamp xml:id="ts0" timeString="2021-10-06T06:59:15.828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DB29459F-38FD-4CA6-B49E-A4A918A7EAD3}" emma:medium="tactile" emma:mode="ink">
          <msink:context xmlns:msink="http://schemas.microsoft.com/ink/2010/main" type="inkDrawing" rotatedBoundingBox="12349,8189 30648,7945 30651,8148 12352,8392" shapeName="Other"/>
        </emma:interpretation>
      </emma:emma>
    </inkml:annotationXML>
    <inkml:trace contextRef="#ctx0" brushRef="#br0">25 252 58 0,'-9'1'335'0,"3"0"41"0,0-1 24 16,2 1-43-16,3-1-95 0,1 2-92 0,4-1-54 15,3-1-28-15,2 1-12 0,6 1-4 16,5 0-5-16,4-1 0 0,7 0-3 0,7 2-7 16,6-3-7-16,8 1-11 0,5 1-7 15,5-2-12-15,5 0-8 0,3 3-4 16,6-2-8-16,2 1 2 0,3 0 5 0,6 0 2 15,6-2 0-15,6 0-1 0,7 2 2 0,3-1-4 16,1 2-5-16,1-2-1 0,1 2-2 16,-4 1 2-16,1 0 2 0,-2 1-2 15,1-1 0-15,0 0 1 0,2-1-1 0,2 1 0 16,2-3-3-16,1 1 1 0,1-2 5 15,2 0 1-15,2-2 5 0,2 1 0 16,3-2 2-16,3 0 0 0,3-1-2 0,-1 0-4 16,2-1-2-16,-1 0 3 0,0 1 0 0,-2-3 0 15,3 2-1-15,1-1 1 0,4 1-1 16,-1-2-5-16,0 1-3 0,-3-1 4 0,-4 1 2 15,-1 1 0-15,-1 0 0 0,-1-1 2 16,0 0 2-16,-4 2-4 0,-1 0-5 16,-3 0 1-16,-4 0 1 0,-2 2 0 0,-5-2 0 15,-4 0-2-15,-2 3 1 0,-2-1 2 16,-3-1-1-16,1 0-3 0,-2 2 1 0,0-1 2 15,-4 1 0-15,-2-1-4 0,-2 1 0 16,-3 0 1-16,-3-1 0 0,-3 0 4 0,-1 1 2 16,-4 1 0-16,0-1 4 0,-1-1 0 15,-2 1-1-15,3 0-5 0,-2-1 0 0,2 2 0 16,0-3-1-16,0 0-1 0,-2 2 0 15,1-2 1-15,-3 0 0 0,1 0-2 0,-1 0 0 16,-2 0 0-16,0-1-2 0,-1 2 1 16,0-2 1-16,-1 2 2 0,2-2-1 15,-1 0 1-15,3 1 1 0,-2-1-1 16,4-2 0-16,-1 3 0 0,1 0 0 0,-1-3 0 15,1 2-1-15,-3 1 1 0,1-1-2 0,0 0-1 16,-2 1 2-16,1-2 2 0,-2 1 3 16,0 0 1-16,1 0 1 0,0 0 0 15,3 2-2-15,1-2-2 0,0 0-2 0,2 1 0 16,1-1-2-16,1 1-1 0,-3 0 3 15,3 0-1-15,-1 0-1 0,-1-1 0 0,1 1 0 16,0 0 1-16,1 0 0 0,0 2-1 16,2-1 2-16,3-1-1 0,0 0-1 15,2 3 1-15,2-3-3 0,0 2 1 0,-1-1 0 16,-1 1 2-16,-1 0 1 0,-1-1 3 0,-2 2 3 15,1 0 0-15,-1 0 0 0,0 0-2 16,0 0-1-16,1 0-1 0,2 0-4 16,1 0 0-16,0 0-1 0,2 2-2 0,-2-1 4 15,0 0-2-15,-1-1 3 0,-2 0 0 16,0 0 0-16,-4 0 2 0,1 0-1 0,-2 0 1 15,-1 0-2-15,2 2-1 0,-3-2 1 16,3 1-2-16,-2-1-2 0,1 3 1 16,-1-3 2-16,-3 3 0 0,0 0-2 0,0-1 1 15,-1-1-1-15,0 2 5 0,-2-1 1 16,-1-1-2-16,0 2 5 0,0-2-1 0,-1 2 1 15,1-2-6-15,0 0 0 0,0 0 2 16,0 2-1-16,0-2-1 0,-2 1 1 16,0-2 0-16,-3 3-3 0,-1-2 1 0,-3 2-1 15,-2 0 0-15,0-1 3 0,-1 2-1 16,-2-3 0-16,1 2-2 0,-4-3 1 0,1 2-1 15,-2-1-2-15,-2 2 3 0,1-2 1 0,0 0 0 16,-2 1 0-16,-1-2-1 0,-1 0 1 16,-2 0-1-16,0 0-1 0,-1 0 0 15,0 0 3-15,0 0 0 0,-3 0-1 16,-1 0-1-16,0 0 1 0,-2 0 0 0,-1 1-1 15,-3 0 1-15,-1-1 0 0,0 1 3 16,-3-1 0-16,0 1-2 0,-2-1-1 0,-4 0-1 16,1 2 0-16,-4-2-1 0,-4 0 0 15,-2 0 2-15,0 1 0 0,-4 0 3 0,-1-1 0 16,-2 1 0-16,1-1 0 0,-2 0 1 15,1 0 0-15,-1 0 0 0,1 0-2 0,0 0 1 16,0 2-2-16,2-2-2 0,1 1 2 16,-2-1-1-16,3 0-1 0,-1 0 0 15,3 0 0-15,-2 0 1 0,2 1-1 0,-1-1 0 16,1 1 1-16,-2 0-1 0,1-1 0 15,-1 2 1-15,-1-2-1 0,0 0 0 0,-2 1 0 16,-1-1 0-16,-1 0 1 0,1 0 1 16,-1 0 2-16,0 0 0 0,1 0 1 15,1 0-1-15,1 0-1 0,2 0-1 16,0 0 0-16,2 0 1 0,1 0-1 0,3 0 2 15,1 0 0-15,1 0-1 0,3-1 2 16,1 1-4-16,2 0 2 0,0 0-2 0,0 0 2 16,1 0-1-16,0 0 1 0,1 0 1 15,1 0-1-15,-1 0-2 0,2 0 3 0,1 0 0 16,0 0-1-16,2 1 1 0,3-1 1 15,-1 3 2-15,2-1 0 0,0-1 1 16,2 0 2-16,-2-2 2 0,0 0 4 0,0 0 4 16,-2-2 5-16,2 2 9 0,-2 0 9 15,-1-1 6-15,0 0 5 0,-1 0 5 0,0-1-1 16,-2 3-3-16,-1-1-3 0,-2 0-4 15,-1 1-2-15,-2-4 1 0,-1 2-2 0,-3-1-5 16,1 2-1-16,0-1-5 0,-2 1-5 16,-1 1-6-16,2-1-6 0,-1-1-2 0,1 2-1 15,-1 0 0-15,2 0 0 0,1 0 1 16,1-2 1-16,-1 1-1 0,2 1-1 15,-1 0-2-15,1 0-2 0,-2-1 0 0,2-2-3 16,-1 0 0-16,2 1-3 0,-2 1 4 16,0-2-3-16,1 2 2 0,-1-2-1 0,0 3-2 15,-1-2 0-15,-1 1-1 0,-2-2-1 16,1 3-5-16,-3-1 2 0,-2 1 0 0,-1 0 0 15,-1 0 0-15,-3 0-6 0,-2 0-19 16,-1 0-32-16,-1 0-33 0,-2 0-32 16,1 0-20-16,-1-1-19 0,-1 0-26 0,-1-3-99 15,-5 1-149-15,-1 1-64 0,-5-1-31 16,-3 2-3-16,-3 0 31 0</inkml:trace>
  </inkml:traceGroup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5999.51074" units="1/in"/>
          <inkml:channelProperty channel="Y" name="resolution" value="15999.51074" units="1/in"/>
          <inkml:channelProperty channel="F" name="resolution" value="3999.51147" units="1/in"/>
          <inkml:channelProperty channel="T" name="resolution" value="1" units="1/dev"/>
        </inkml:channelProperties>
      </inkml:inkSource>
      <inkml:timestamp xml:id="ts0" timeString="2021-10-06T06:59:17.384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95CCE232-9C8C-48B0-B514-7C3E6284E4C4}" emma:medium="tactile" emma:mode="ink">
          <msink:context xmlns:msink="http://schemas.microsoft.com/ink/2010/main" type="inkDrawing" rotatedBoundingBox="5471,9185 9259,8955 9263,9025 5475,9256" shapeName="Other"/>
        </emma:interpretation>
      </emma:emma>
    </inkml:annotationXML>
    <inkml:trace contextRef="#ctx0" brushRef="#br0">47 221 112 0,'-7'-2'374'0,"1"-1"41"0,-1 0 24 15,2 1-25-15,-1 1-145 0,2 0-108 0,-1-1-62 16,2 1-37-16,0 1-22 0,2 0-17 16,0 0-9-16,2 0-7 0,0 0 1 0,6 3-2 15,4 1 3-15,7-1 5 0,8 2 6 16,11 0 3-16,14-1 2 0,15 0 2 0,14-2-5 15,12-1-6-15,15-1-6 0,12-2 5 16,10-2 6-16,13-5 5 0,10 0 7 16,9-4 5-16,8 0 4 0,5-2-3 0,0 1-5 15,4-2-6-15,-1 0-7 0,-2 0-4 16,-6 3-4-16,-8-1-7 0,-11 1-2 0,-12 2 2 15,-10 0 2-15,-12 2 0 0,-12 2 1 16,-10 1 2-16,-13 0-4 0,-11 2-5 16,-12 0-1-16,-9 1-1 0,-10 0 2 0,-6 1 4 15,-8 2 6-15,-6-1 6 0,-4 1 5 16,-3-1 11-16,-2 1 11 0,-3 0 15 15,-2 0 11-15,0 0 16 0,-1 0 11 0,-2 0 2 16,0 1-6-16,-1-1-14 0,2 0-15 16,-2 0-20-16,-1 0-16 0,2 0-11 0,-1 0-11 15,-1 0 0-15,1 0-3 0,1 0 0 16,-2 0-3-16,1 0 0 0,1-1 1 0,-2-1 0 15,1 1-1-15,0 1-2 0,-1 0 4 16,2-1-1-16,-1 0 1 0,-1 1 0 16,0-2-3-16,0 2 1 0,0 0-3 0,1 0-1 15,-1 0-8-15,0 0-6 0,2 0-14 16,-1 0-16-16,1 0-17 0,-1 0-16 0,2 2-10 15,-1-2-9-15,3 1 0 0,-3 0 6 16,1 0 7-16,0 2 8 0,-2-2-3 16,1 0-16-16,-2 0-36 0,0 1-98 0,-3-1-156 15,-1-1-78-15,-3 0-27 0,0-1 6 16,0-1 37-16</inkml:trace>
  </inkml:traceGroup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5999.51074" units="1/in"/>
          <inkml:channelProperty channel="Y" name="resolution" value="15999.51074" units="1/in"/>
          <inkml:channelProperty channel="F" name="resolution" value="3999.51147" units="1/in"/>
          <inkml:channelProperty channel="T" name="resolution" value="1" units="1/dev"/>
        </inkml:channelProperties>
      </inkml:inkSource>
      <inkml:timestamp xml:id="ts0" timeString="2021-10-06T06:59:23.421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6F00D75D-06D0-4CBB-AD55-620097B23AE5}" emma:medium="tactile" emma:mode="ink">
          <msink:context xmlns:msink="http://schemas.microsoft.com/ink/2010/main" type="inkDrawing" rotatedBoundingBox="28153,10432 28930,10305 28935,10333 28158,10459" semanticType="callout" shapeName="Other"/>
        </emma:interpretation>
      </emma:emma>
    </inkml:annotationXML>
    <inkml:trace contextRef="#ctx0" brushRef="#br0">39 137 140 0,'-6'-1'383'0,"1"-1"44"0,-1-2 31 15,1 1-36-15,0 2-119 0,1-1-86 16,2 2-59-16,-1-4-35 0,1 4-25 0,1-2-20 16,1 1-14-16,0 1-9 0,3-1 6 15,0-1 22-15,5 2 40 0,1-1 65 0,7-1 57 16,3-1 49-16,6-1 32 0,5 1 5 15,6-3-23-15,2 1-53 0,5-2-51 16,2 0-50-16,3 0-39 0,2 0-30 0,1-2-22 16,0 2-18-16,-3-1-12 0,-2 1-11 15,-3 1-8-15,-6-1-5 0,-5 4-4 0,-5-1-1 16,-5 1-2-16,-5-1 1 0,-3 2-2 15,-5 1-3-15,-3 1-5 0,-4-1-9 16,-2-1-16-16,-5 2-27 0,-2 0-41 0,-4 2-60 16,0-1-79-16,-1 0-81 0,-1 1-52 15,0 0-20-15,0 0 11 0,1 0 26 0,-1 0 25 16,1 1-16-16,-2 0-64 0,2-3-69 15,-2 4-27-15,-1 0 5 0,1 0 41 16,-1 3 94-16</inkml:trace>
  </inkml:traceGroup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5999.51074" units="1/in"/>
          <inkml:channelProperty channel="Y" name="resolution" value="15999.51074" units="1/in"/>
          <inkml:channelProperty channel="F" name="resolution" value="3999.51147" units="1/in"/>
          <inkml:channelProperty channel="T" name="resolution" value="1" units="1/dev"/>
        </inkml:channelProperties>
      </inkml:inkSource>
      <inkml:timestamp xml:id="ts0" timeString="2021-10-06T06:59:23.797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108BCC49-63C9-4675-AB63-492B90D7CDC2}" emma:medium="tactile" emma:mode="ink">
          <msink:context xmlns:msink="http://schemas.microsoft.com/ink/2010/main" type="inkDrawing" rotatedBoundingBox="28026,10584 28882,10478 28893,10564 28037,10671" semanticType="callout" shapeName="Other"/>
        </emma:interpretation>
      </emma:emma>
    </inkml:annotationXML>
    <inkml:trace contextRef="#ctx0" brushRef="#br0">183 49 95 0,'-34'15'417'16,"5"-1"51"-16,3-3 30 0,3-1 13 16,3-3-171-16,4 1-128 0,2-3-77 0,4 0-43 15,4-1-22-15,1 0-10 0,5-2 3 16,3 2 12-16,5-1 18 0,3 0 16 0,6-2 12 15,5-1 12-15,7 0 6 0,4-2 0 16,7-2 3-16,2-1 13 0,6-1 19 16,2-2 12-16,2 1 14 0,3-4 5 0,-1 3-4 15,-1-2-12-15,-2 3-23 0,-4-2-20 16,-4 2-21-16,-6 1-16 0,-5 0-13 0,-6 2-11 15,-3 0-7-15,-6 2-5 0,-5 0-8 16,-1-1-10-16,-3 3-10 0,-1-1-9 16,-3 0-9-16,-1 1-10 0,0 0-5 0,-1 0-3 15,0 0-3-15,-2 0-3 0,1 0-3 16,1 0-5-16,-2 0-9 0,1 0-17 0,0 0-26 15,-1-1-35-15,2-1-49 0,-1 2-74 16,0 0-82-16,1 0-74 0,-2-1-43 0,0 1-13 16,-2-1 20-16,1-1 52 0,1 0 51 15,-1 1 29-15,-1-3-35 0,0 2-82 0,-3-2-75 16,0-1-30-16,-1 2 10 0,2-1 44 15,0 4 98-15</inkml:trace>
  </inkml:traceGroup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5999.51074" units="1/in"/>
          <inkml:channelProperty channel="Y" name="resolution" value="15999.51074" units="1/in"/>
          <inkml:channelProperty channel="F" name="resolution" value="3999.51147" units="1/in"/>
          <inkml:channelProperty channel="T" name="resolution" value="1" units="1/dev"/>
        </inkml:channelProperties>
      </inkml:inkSource>
      <inkml:timestamp xml:id="ts0" timeString="2021-10-05T10:04:45.338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03F86030-5EBD-4840-9024-6C6DB21D12DC}" emma:medium="tactile" emma:mode="ink">
          <msink:context xmlns:msink="http://schemas.microsoft.com/ink/2010/main" type="inkDrawing" rotatedBoundingBox="14408,14251 19038,13891 19042,13948 14413,14308" semanticType="underline" shapeName="Other">
            <msink:sourceLink direction="with" ref="{C4650E0C-F5E9-4F47-9A09-92BD70E0E930}"/>
          </msink:context>
        </emma:interpretation>
      </emma:emma>
    </inkml:annotationXML>
    <inkml:trace contextRef="#ctx0" brushRef="#br0">238 392 49 0,'-29'-4'430'0,"-1"3"58"0,2-4 34 16,1 1 20-16,2 0-142 0,2 0-162 0,4 0-86 16,1 1-41-16,4 0-12 0,3-1 6 15,3 3 16-15,4-1 10 0,2 2 13 16,6 0 20-16,9 0 21 0,7 0 17 15,12 0 17-15,13 0 21 0,15 0 12 0,15-3-5 16,24-2-19-16,21-3-24 0,20-2-28 16,21-3-27-16,18-3-31 0,16-4-23 0,13 2-16 15,8-1-14-15,8-1-15 0,5 3-11 16,1 1-6-16,-2 1-2 0,-8 2 2 15,-11 0-5-15,-11-2-2 0,-12 4-2 0,-11-1 1 16,-13 2-1-16,-15 0-4 0,-12 1 5 16,-16 1 6-16,-13 0 5 0,-15 0 6 15,-14 2 0-15,-12-2 5 0,-12 0-1 0,-7 2 1 16,-10 0-5-16,-9 0-6 0,-4 2-6 16,-5-1-12-16,-4 1-10 0,-2 2-16 15,-3 0-18-15,-2 0-26 0,-2 2-45 0,-1 0-76 16,0 2-157-16,-1-2-140 0,-2 3-82 15,-1 0-177-15,-1 1-168 0,1 0-34 16,0 0 101-16,0 0 121 0,1 0 76 0,1-2 193 16</inkml:trace>
  </inkml:traceGroup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5999.51074" units="1/in"/>
          <inkml:channelProperty channel="Y" name="resolution" value="15999.51074" units="1/in"/>
          <inkml:channelProperty channel="F" name="resolution" value="3999.51147" units="1/in"/>
          <inkml:channelProperty channel="T" name="resolution" value="1" units="1/dev"/>
        </inkml:channelProperties>
      </inkml:inkSource>
      <inkml:timestamp xml:id="ts0" timeString="2021-10-06T06:59:25.561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9D3CC5C7-0191-46CC-BD0C-B26C24A44CE2}" emma:medium="tactile" emma:mode="ink">
          <msink:context xmlns:msink="http://schemas.microsoft.com/ink/2010/main" type="inkDrawing" rotatedBoundingBox="3215,11516 10083,11196 10091,11364 3223,11684" shapeName="Other"/>
        </emma:interpretation>
      </emma:emma>
    </inkml:annotationXML>
    <inkml:trace contextRef="#ctx0" brushRef="#br0">92 364 44 0,'-15'4'399'0,"0"-2"54"0,1 1 31 16,2-2 22-16,1-1-157 0,2 1-142 0,2 0-82 15,2-1-50-15,1 2-28 0,1-2-14 16,3 1-7-16,3-1 0 0,4 0 0 15,6 0-1-15,7 0-1 0,9 0-5 0,8-1-4 16,11-1-6-16,12 2-2 0,12-1-1 16,12 0-6-16,9 1 0 0,13 0-4 0,10 0 5 15,10 1 2-15,13 0 1 0,11 1 1 16,11 0-3-16,8 0 5 0,7-1-5 0,7-1-2 15,5 0-3-15,3-4 1 0,2-1 2 16,-3-1 1-16,1-3 2 0,0 1 2 16,0-5 3-16,0 3 0 0,2-3 5 0,-3 1 2 15,-3-1 3-15,0-1 2 0,-4 1-2 16,-2 1 2-16,-5-1 2 0,-4 4 2 0,-6-3 6 15,-5 3 10-15,-5-1 19 0,-6 2 9 16,-5-1 5-16,-3-1 4 0,-9 3-1 0,-6-1-7 16,-10 0-7-16,-7 1-2 0,-11-1 2 15,-10 1-2-15,-9 1 0 0,-10-1-3 0,-8 3-5 16,-10-2-6-16,-9 2-4 0,-7 1 6 15,-7 0 17-15,-6 1 21 0,-5 1 18 16,-3 0 15-16,-4-1 3 0,-1 1-8 0,-4 0-24 16,0 0-26-16,-2 1-21 0,0-2-17 15,-1 1-8-15,0 1-7 0,-1-1-2 0,1 1-3 16,-1-1-2-16,-1-1-13 0,0 0-36 15,-1-1-60-15,2 1-83 0,-2-2-65 16,0 0-45-16,0 0-35 0,-2-4-88 0,2-1-147 16,-1 0-30-16,0 2 9 0,1-2 14 15,0 2 29-15,0-2 112 0</inkml:trace>
  </inkml:traceGroup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5999.51074" units="1/in"/>
          <inkml:channelProperty channel="Y" name="resolution" value="15999.51074" units="1/in"/>
          <inkml:channelProperty channel="F" name="resolution" value="3999.51147" units="1/in"/>
          <inkml:channelProperty channel="T" name="resolution" value="1" units="1/dev"/>
        </inkml:channelProperties>
      </inkml:inkSource>
      <inkml:timestamp xml:id="ts0" timeString="2021-10-06T06:59:28.757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FD729D34-BDB9-4F8A-9388-8DE6BA00005E}" emma:medium="tactile" emma:mode="ink">
          <msink:context xmlns:msink="http://schemas.microsoft.com/ink/2010/main" type="writingRegion" rotatedBoundingBox="20200,581 22875,353 22944,1156 20269,1384">
            <msink:destinationLink direction="with" ref="{D81C3C6E-91A3-48F3-A77F-35F0FCCBE329}"/>
          </msink:context>
        </emma:interpretation>
      </emma:emma>
    </inkml:annotationXML>
    <inkml:traceGroup>
      <inkml:annotationXML>
        <emma:emma xmlns:emma="http://www.w3.org/2003/04/emma" version="1.0">
          <emma:interpretation id="{ED3799CF-05A2-434D-9F7E-0BE99F7B108F}" emma:medium="tactile" emma:mode="ink">
            <msink:context xmlns:msink="http://schemas.microsoft.com/ink/2010/main" type="paragraph" rotatedBoundingBox="20200,581 22875,353 22944,1156 20269,138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20B69B2-7CD0-4B45-A089-B82308612CFD}" emma:medium="tactile" emma:mode="ink">
              <msink:context xmlns:msink="http://schemas.microsoft.com/ink/2010/main" type="line" rotatedBoundingBox="20200,581 22875,353 22944,1155 20269,1384"/>
            </emma:interpretation>
          </emma:emma>
        </inkml:annotationXML>
        <inkml:traceGroup>
          <inkml:annotationXML>
            <emma:emma xmlns:emma="http://www.w3.org/2003/04/emma" version="1.0">
              <emma:interpretation id="{6B09C8EA-185E-47FD-B3F6-99E21744A1F1}" emma:medium="tactile" emma:mode="ink">
                <msink:context xmlns:msink="http://schemas.microsoft.com/ink/2010/main" type="inkWord" rotatedBoundingBox="20206,647 21681,521 21735,1157 20260,1283"/>
              </emma:interpretation>
              <emma:one-of disjunction-type="recognition" id="oneOf0">
                <emma:interpretation id="interp0" emma:lang="" emma:confidence="0.5">
                  <emma:literal>p:</emma:literal>
                </emma:interpretation>
                <emma:interpretation id="interp1" emma:lang="" emma:confidence="0">
                  <emma:literal>P:</emma:literal>
                </emma:interpretation>
                <emma:interpretation id="interp2" emma:lang="" emma:confidence="0">
                  <emma:literal>pH:</emma:literal>
                </emma:interpretation>
                <emma:interpretation id="interp3" emma:lang="" emma:confidence="0">
                  <emma:literal>pc:</emma:literal>
                </emma:interpretation>
                <emma:interpretation id="interp4" emma:lang="" emma:confidence="0">
                  <emma:literal>pm:</emma:literal>
                </emma:interpretation>
              </emma:one-of>
            </emma:emma>
          </inkml:annotationXML>
          <inkml:trace contextRef="#ctx0" brushRef="#br0">935 84 45 0,'1'5'433'15,"-1"0"53"-15,0 0 30 0,0 0 22 16,3 1-134-16,0 3-166 0,1 0-80 16,1 3 26-16,1 2 77 0,1 1 81 0,1 2 64 15,2 2 44-15,-2 1 25 0,1 2-48 16,1 1-89-16,0-1-91 0,-2 1-73 0,0-2-55 15,0 0-40-15,1-1-22 0,-2 1-14 16,-2-4-10-16,2 1-7 0,-3-2-2 16,0-2-1-16,0-1-3 0,-1-3-2 0,-2-2 1 15,1-2 2-15,1-1 1 0,-3-1 2 16,1-1-1-16,-1-2 3 0,-1-2 2 0,-1-2-3 15,-2-4-4-15,0-3-7 0,-2-4-4 16,-2-4-5-16,-1-5-7 0,-1-5-4 16,0-4-3-16,-1-3-2 0,0-2-7 0,2-4 0 15,0 2-1-15,4 1-3 0,2 2-4 16,3 5 2-16,0 2 4 0,3 3 0 0,2 5-1 15,1 3 1-15,1 1 7 0,1 5 2 16,2-1 3-16,-1 6-1 0,4 1 4 0,-2 3 2 16,1 3-4-16,2 1 2 0,-2 4 1 15,2 2 0-15,-2 2 0 0,-1 1 0 0,-2 5 1 16,-3-1-1-16,0 3-1 0,-3 1-2 15,-5 1-3-15,-2-2-8 0,-1 2-6 0,-4 0-15 16,1-3-18-16,-1-1-27 0,-2-3-46 16,0 0-87-16,0-4-118 0,-2-2-89 15,2-1-49-15,-1-5-78 0,1-1-173 0,0-4-42 16,4 2 55-16,1-3 65 0,5 2 48 15,2 0 98-15</inkml:trace>
          <inkml:trace contextRef="#ctx0" brushRef="#br0" timeOffset="368.0209">1418-71 437 0,'-2'0'532'0,"-1"-2"60"0,2 1 57 15,0 1-32-15,-1 0-142 0,0 0-74 16,0 0-59-16,1 0-46 0,1 1-50 0,-2-1-73 15,1 0-71-15,1 1-74 0,0 0-115 16,1 0-107-16,1 2-69 0,1 1-68 16,-2 1-154-16,0-2-168 0,2 3-18 0,-2 2 40 15,2 2 32-15,3 2 47 0,-1 1 149 16</inkml:trace>
          <inkml:trace contextRef="#ctx0" brushRef="#br0" timeOffset="517.0295">1485 179 160 0,'1'17'463'16,"-1"-4"47"-16,2-1 24 0,-1-5 18 15,-1 2-198-15,0-4-124 0,0 0-37 0,0-1 9 16,0-1 16-16,-1-1 3 0,1-1-5 15,0 2-29-15,0-2-50 0,0-1-86 0,0 0-114 16,0-1-83-16,-2-3-178 0,0-1-225 16,-1-2-113-16,-1 0-32 0,2-2 41 15,1 2 46-15,0 1 154 0</inkml:trace>
          <inkml:trace contextRef="#ctx0" brushRef="#br0" timeOffset="-966.0553">22 148 144 0,'0'-6'467'0,"-2"-1"60"0,1 0 42 16,-2 1 48-16,0 2-141 0,1 1-91 15,0 0-39-15,0 2-15 0,0 1-11 0,1 0-29 16,-1 1-38-16,1 2-30 0,0 3-8 15,1 3-4-15,0 6 0 0,1 4 2 0,2 3-14 16,0 4-37-16,2 6-43 0,2 0-30 16,0 4-29-16,0-1-17 0,1 1-8 15,0-1-7-15,-1-3-2 0,0 0-5 0,0-2 1 16,-2-5-2-16,1-2-3 0,-2-2 0 15,0-4-3-15,-1-1-1 0,0-6 1 0,-1 0 8 16,0-4 14-16,-1-3 14 0,-1-1 9 16,-1-4 0-16,-3-5 1 0,-2-7-12 15,-1-6-16-15,-1-6-16 0,-3-6-12 0,0-7-11 16,-1-4-7-16,2-5-5 0,-1 0-4 15,4-1-1-15,2 2 1 0,3 2 2 0,4 3 1 16,2 4 1-16,4 3 1 0,3 5 1 16,4 5 1-16,2 4 2 0,2 6 2 15,3 4 1-15,3 5 4 0,1 4 0 0,3 5 0 16,-1 3 3-16,3 4 0 0,-5 1-1 15,-3 3 1-15,-2 0-2 0,-5 1 0 0,-5 1-1 16,-4-1 0-16,-4 0 1 0,-6 1 4 16,-2-1 1-16,-6 0 2 0,-3-3 1 15,-3 0 2-15,0-1-6 0,-1-2-8 0,-2-2-7 16,3-1-17-16,-1-2-28 0,1-2-44 15,3 1-67-15,2-3-117 0,1-1-127 0,3-1-77 16,2-1-60-16,2-1-103 0,1-2-135 16,2-3 15-16,2 3 78 0,2-1 62 0,4 0 70 15,1 1 141-15</inkml:trace>
          <inkml:trace contextRef="#ctx0" brushRef="#br0" timeOffset="-482.0276">661 70 101 0,'4'1'456'0,"-1"1"54"16,-2 2 33-16,-1-2 21 0,-1 2-147 15,-2 2-95-15,-2 2 17 0,-2 1 38 0,-1 3 39 16,-3 0 29-16,1 2-2 0,-2-2-61 15,2 3-106-15,-1 0-90 0,4-1-66 0,0 2-50 16,3 0-31-16,3 0-18 0,2 3-11 16,5-1-3-16,3-2 0 0,5 0-1 15,5-2 1-15,5-3 0 0,3-3 1 0,2-4-1 16,1-4 1-16,1-1 1 0,-4-5 0 15,-2 0 11-15,-5-4 13 0,-3 1 10 0,-3-2 5 16,-6-1 11-16,-3 1 14 0,-2-1 0 16,-3 0-5-16,-3 2-3 0,-1 0-5 15,-4 1-11-15,-3 0-13 0,-3 0-13 0,-4 2-5 16,1 0-10-16,-3 3-7 0,2-2-9 15,2 2-18-15,1 1-27 0,1 0-47 0,3 3-83 16,3-3-156-16,4 2-127 0,1-1-66 16,4 1-45-16,2-1-84 0,4 2-102 15,1-3 35-15,3 2 71 0,2 0 49 0,2-2 54 16,0 1 119-16</inkml:trace>
        </inkml:traceGroup>
        <inkml:traceGroup>
          <inkml:annotationXML>
            <emma:emma xmlns:emma="http://www.w3.org/2003/04/emma" version="1.0">
              <emma:interpretation id="{F080C661-D406-48A2-AA9A-4609E428ECE6}" emma:medium="tactile" emma:mode="ink">
                <msink:context xmlns:msink="http://schemas.microsoft.com/ink/2010/main" type="inkWord" rotatedBoundingBox="22215,409 22875,353 22944,1156 22284,1212"/>
              </emma:interpretation>
            </emma:emma>
          </inkml:annotationXML>
          <inkml:trace contextRef="#ctx0" brushRef="#br0" timeOffset="1182.0676">2036-184 383 0,'-1'-8'488'0,"0"2"44"16,1 0 37-16,-3 1-64 0,1 2-147 0,1-1-76 15,0 4-25-15,-2 0-5 0,2 0 5 0,-1 4 10 16,-1 2 30-16,2 2 18 0,0 6 9 15,-2 3-6-15,2 5-23 0,-1 4-31 0,2 3-68 16,2 2-55-16,-1 2-42 0,2 2-25 16,-1 4-15-16,4 0-14 0,-2-1-7 15,4 1-4-15,-1-2-7 0,1 0-3 0,1 0-4 16,-1-3 0-16,0-4-5 0,0-2-4 15,1-2-3-15,-2-4-1 0,-1-2-2 0,1-5-3 16,-1-2-1-16,-2-3-1 0,-1-3 1 16,-1-1-12-16,1-6-22 0,-3 0-44 15,0-10-72-15,-1-1-130 0,-2-5-155 0,-1-4-88 16,1-4-82-16,-4-1-142 0,0-1-106 0,1-1 36 15,-3 1 102-15,4 1 71 0,-1-1 93 16</inkml:trace>
          <inkml:trace contextRef="#ctx0" brushRef="#br0" timeOffset="1486.085">2028-121 398 0,'-1'-5'483'15,"1"0"38"-15,-3 1 27 0,2 0-92 0,-1 0-153 16,2 2-71-16,-1 2-14 0,-1-2 15 0,2 2 29 15,2 2 39-15,1-2 35 0,1 4 17 16,3 2-5-16,1 0-16 0,4 4-34 16,2 1-48-16,1 1-55 0,4 4-48 0,2-2-42 15,2 5-31-15,3 1-14 0,2 1-14 16,1 3-10-16,1 1-10 0,2 1-5 0,1 2-5 15,1-3-8-15,1 4-1 0,-2-3-5 16,0 2-1-16,0-2-2 0,-5-1-8 0,-1-3-17 16,-3-2-34-16,-4-3-56 0,-3-1-95 15,-1-5-136-15,-5-5-112 0,-2-4-105 0,-3-4-198 16,-4-5-108-16,-2-6 5 0,-4 0 92 15,0-6 94-15,-3-1 109 0</inkml:trace>
          <inkml:trace contextRef="#ctx0" brushRef="#br0" timeOffset="1796.1027">2508-196 341 0,'-1'-4'484'0,"-1"-5"47"16,2 2 46-16,-1-3-13 0,-2 4-99 0,2-1-38 15,-1 1 9-15,0 0 15 0,0 2 2 0,0-2-33 16,-1 6-74-16,0-3-77 0,2 2-76 16,-1 1-57-16,0 1-49 0,2 2-36 0,-2 1-17 15,2 3-2-15,2 6 1 0,-1 5 7 16,3 5 11-16,0 2 9 0,2 8-2 0,-1 3-8 15,3 4-7-15,2 3-11 0,1 5-10 16,3 2-9-16,1 3-10 0,1 2-13 16,1-2-19-16,-1-4-32 0,0-2-81 0,-1-7-195 15,1-5-144-15,-2-3-259 0,-2-6-188 16,-1-3-78-16,-2-7 24 0,-1-6 162 0,-1-7 131 15,0-1 261-15</inkml:trace>
        </inkml:traceGroup>
      </inkml:traceGroup>
    </inkml:traceGroup>
  </inkml:traceGroup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5999.51074" units="1/in"/>
          <inkml:channelProperty channel="Y" name="resolution" value="15999.51074" units="1/in"/>
          <inkml:channelProperty channel="F" name="resolution" value="3999.51147" units="1/in"/>
          <inkml:channelProperty channel="T" name="resolution" value="1" units="1/dev"/>
        </inkml:channelProperties>
      </inkml:inkSource>
      <inkml:timestamp xml:id="ts0" timeString="2021-10-06T06:59:40.146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D81C3C6E-91A3-48F3-A77F-35F0FCCBE329}" emma:medium="tactile" emma:mode="ink">
          <msink:context xmlns:msink="http://schemas.microsoft.com/ink/2010/main" type="inkDrawing" rotatedBoundingBox="20171,1717 23941,1142 23953,1222 20183,1797" semanticType="underline" shapeName="Other">
            <msink:sourceLink direction="with" ref="{FD729D34-BDB9-4F8A-9388-8DE6BA00005E}"/>
          </msink:context>
        </emma:interpretation>
      </emma:emma>
    </inkml:annotationXML>
    <inkml:trace contextRef="#ctx0" brushRef="#br0">22 631 205 0,'-5'-4'408'0,"0"-3"43"0,0 1 28 0,2 0-51 16,0 0-145-16,2-1-100 0,4 1-62 15,4-1-32-15,6 1-19 0,9-4-12 0,9 2-1 16,11-3-2-16,15-2 5 0,13 0 0 16,15-3 13-16,14 0 24 0,14-3 39 15,16 1 52-15,14-3 30 0,14-2 32 0,12-2 9 16,6 2-16-16,8-3-38 0,4 1-54 0,2 1-39 15,0-1-41-15,-4-1-28 0,-6 2-19 16,-10 1-8-16,-12-1-6 0,-12 3-2 0,-15 1-1 16,-12 1-3-16,-13 3 1 0,-13 0-1 15,-11 6-4-15,-12-3 7 0,-10 4 2 16,-11 2 11-16,-9-2 9 0,-8 4 5 0,-6 0 8 15,-6 1-1-15,-3 1 1 0,-4 1-9 16,-2 1-10-16,-4-2-12 0,-1 3-24 0,-3 0-49 16,0 0-68-16,-2 0-89 0,-2 3-82 15,1 0-53-15,-5 0-53 0,-5 2-120 16,-4 3-117-16,-4-1-7 0,-6 3 31 0,1 1 29 15,-7 3 56-15</inkml:trace>
  </inkml:traceGroup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5999.51074" units="1/in"/>
          <inkml:channelProperty channel="Y" name="resolution" value="15999.51074" units="1/in"/>
          <inkml:channelProperty channel="F" name="resolution" value="3999.51147" units="1/in"/>
          <inkml:channelProperty channel="T" name="resolution" value="1" units="1/dev"/>
        </inkml:channelProperties>
      </inkml:inkSource>
      <inkml:timestamp xml:id="ts0" timeString="2021-10-06T06:59:40.967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7D6A643D-E82E-43D3-8971-735D188C4814}" emma:medium="tactile" emma:mode="ink">
          <msink:context xmlns:msink="http://schemas.microsoft.com/ink/2010/main" type="inkDrawing" rotatedBoundingBox="20447,3042 24906,2370 24911,2403 20452,3074" semanticType="underline" shapeName="Other">
            <msink:sourceLink direction="with" ref="{E1C8A4DE-DAB0-4AFB-BFB0-6DD5A2EA5C53}"/>
          </msink:context>
        </emma:interpretation>
      </emma:emma>
    </inkml:annotationXML>
    <inkml:trace contextRef="#ctx0" brushRef="#br0">112 653 104 0,'-14'5'388'16,"0"-1"54"-16,2-1 29 0,1 0-50 15,-2-2-95-15,2 1-113 0,2 1-75 0,1-2-35 16,1 1-21-16,1-1-12 0,2-1-5 0,1 0-6 16,3 0-8-16,0 0-14 0,6 0 3 15,3 0 13-15,8 0 20 0,9-3 40 16,10 2 50-16,12-4 54 0,11 0 34 0,14-3 27 15,14-5 10-15,12-4-22 0,15-1-43 16,15-3-55-16,15-3-44 0,16-2-43 0,11-1-33 16,11-1-23-16,10-3-13 0,6 0-7 15,4-1-2-15,0 3 2 0,-3-3-4 16,-3 3-2-16,-8 3 1 0,-5 1 1 0,-9-1 2 15,-8 4-6-15,-15 1 0 0,-11 2 3 0,-12 1-1 16,-14-2 1-16,-11 4 1 0,-12 3 1 16,-11-2 0-16,-11 4 0 0,-12-1 6 15,-9 4 19-15,-9 0 35 0,-7 1 35 0,-9 3 36 16,-4-1 24-16,-5 4 15 0,-3-1-8 15,-3-1-28-15,-1 3-33 0,-3-1-34 0,2 1-24 16,-4 0-19-16,1 0-14 0,0 0-8 16,0 0-5-16,1 0-3 0,-1 0-3 15,1 0-12-15,1 0-18 0,1 0-30 0,-1 1-46 16,-1-1-86-16,0 1-120 0,1 1-104 15,-3-2-62-15,0 0-18 0,-1 0-6 0,-1-3-42 16,-4 2-64-16,-2-2 5 0,0 0 22 16,-4-1 15-16,-1 1 40 0,1 0 120 15</inkml:trace>
  </inkml:traceGroup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5999.51074" units="1/in"/>
          <inkml:channelProperty channel="Y" name="resolution" value="15999.51074" units="1/in"/>
          <inkml:channelProperty channel="F" name="resolution" value="3999.51147" units="1/in"/>
          <inkml:channelProperty channel="T" name="resolution" value="1" units="1/dev"/>
        </inkml:channelProperties>
      </inkml:inkSource>
      <inkml:timestamp xml:id="ts0" timeString="2021-10-06T06:59:33.246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E1C8A4DE-DAB0-4AFB-BFB0-6DD5A2EA5C53}" emma:medium="tactile" emma:mode="ink">
          <msink:context xmlns:msink="http://schemas.microsoft.com/ink/2010/main" type="writingRegion" rotatedBoundingBox="19946,2321 23825,1831 23904,2462 20026,2953">
            <msink:destinationLink direction="with" ref="{7D6A643D-E82E-43D3-8971-735D188C4814}"/>
          </msink:context>
        </emma:interpretation>
      </emma:emma>
    </inkml:annotationXML>
    <inkml:traceGroup>
      <inkml:annotationXML>
        <emma:emma xmlns:emma="http://www.w3.org/2003/04/emma" version="1.0">
          <emma:interpretation id="{65D7D75D-DBED-4173-9889-4146F33F813C}" emma:medium="tactile" emma:mode="ink">
            <msink:context xmlns:msink="http://schemas.microsoft.com/ink/2010/main" type="paragraph" rotatedBoundingBox="19946,2321 23825,1831 23904,2462 20026,295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38B4891-1904-40C5-B148-F76DE77A8AE5}" emma:medium="tactile" emma:mode="ink">
              <msink:context xmlns:msink="http://schemas.microsoft.com/ink/2010/main" type="line" rotatedBoundingBox="19946,2321 23825,1831 23904,2462 20026,2953"/>
            </emma:interpretation>
          </emma:emma>
        </inkml:annotationXML>
        <inkml:traceGroup>
          <inkml:annotationXML>
            <emma:emma xmlns:emma="http://www.w3.org/2003/04/emma" version="1.0">
              <emma:interpretation id="{4091CBE0-12F5-40FC-ABAA-A616B0EDB62A}" emma:medium="tactile" emma:mode="ink">
                <msink:context xmlns:msink="http://schemas.microsoft.com/ink/2010/main" type="inkWord" rotatedBoundingBox="19946,2321 22839,1956 22918,2587 20026,2953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167 1734 140 0,'-1'0'410'0,"0"-1"65"0,1-1 40 0,-3-1-45 15,2 1-91-15,-1-2-90 0,-1 3-25 0,2-2 28 16,0 2 42-16,-1 0 46 0,0 1 31 16,0-1 7-16,1-2-32 0,-2 2-61 0,-1-1-63 15,1 2-58-15,-2-3-53 0,-1 2-40 16,1-5-33-16,-2 3-25 0,-1-1-16 15,-1 1-9-15,0-3-4 0,-2 2-5 0,0-2-6 16,-2 3-6-16,0-1-5 0,0 1-3 16,-2 1 0-16,0 1-2 0,0 1 3 0,0 1-1 15,-2 1 0-15,1 4-1 0,-2 0 2 16,-1 4-3-16,1 1-1 0,-2 4 1 15,3 2-1-15,-1 2 1 0,1 1-3 0,3 1 4 16,3 0 0-16,0 1 1 0,5-4-1 16,0 3 0-16,3-3 2 0,2-2-3 15,1 1-1-15,3-4-2 0,1 0 0 0,1-1-1 16,5-3 0-16,1-2 0 0,3 0 4 15,4-3 2-15,2-4 2 0,2-2 2 16,4-2 0-16,3-4 1 0,0 1-2 0,1 0-1 16,1-2-1-16,0 3 0 0,-1 0 0 0,-1 0-1 15,-1 3-1-15,-1 2-2 0,-3 1 2 16,-2 2-2-16,-3 2 2 0,-1 2 3 15,-4 2 6-15,-3 3 5 0,-3 0 3 0,-4 4 3 16,-4 0-1-16,-4 3-1 0,-3 0 0 16,-4 1-3-16,-3-2-3 0,0 0-2 0,-2 1-3 15,-1-3-5-15,0-1-9 0,-3-3-11 16,2-2-21-16,-2-3-39 0,2-2-66 15,-1-3-123-15,-1-2-129 0,3-3-79 0,-1-1-42 16,4-4-73-16,0 1-92 0,2-1-30 16,1-1 53-16,3 1 45 0,2 2 41 15,2-1 98-15</inkml:trace>
          <inkml:trace contextRef="#ctx0" brushRef="#br0" timeOffset="666.0381">657 1786 199 0,'3'-3'438'0,"-2"1"55"15,1-3 32-15,-1 1-59 0,-1-1-106 16,0-1-91-16,0 2-23 0,0-3 42 0,-3 4 51 16,2 0 47-16,-2-1 34 0,0 1 2 15,1 0-30-15,-3 1-74 0,0 0-63 0,-1 0-63 16,-2 0-50-16,-1 1-46 0,-1-1-35 15,-2 2-25-15,-2 2-16 0,0-1-9 0,-2 1-7 16,-1 3 0-16,-1 0-5 0,-1 1-2 16,1 4 2-16,-1 2-1 0,-2 0 1 0,3 3-2 15,-1 3 4-15,3-1 1 0,0 2-1 16,4 0-1-16,1 2 2 0,4-3-2 0,3 1 0 15,3 0-4-15,3-2-1 0,5-2 0 16,3 0-1-16,4-2 4 0,2-5-2 0,5 0 2 16,4-4-1-16,2-3 0 0,3-4 1 15,1-2-3-15,-3-1 0 0,1-5 0 16,-4 1 0-16,-3-1 4 0,-3-1 0 0,-2 1 1 15,-5 0 2-15,-2 2 1 0,-2 1 1 16,-1 0 3-16,-3 2 5 0,-1 1 1 0,0 1 1 16,-1 0 2-16,0 2 0 0,-1 1-3 15,-1-1-3-15,0 2-4 0,0 2-1 0,0 0-1 16,0 3-3-16,0 0-2 0,0 1-2 15,0 3 3-15,0 0-1 0,1 1 0 0,1 0 0 16,-1 0-4-16,1 1-9 0,-1 1-17 16,2-4-36-16,-1 2-70 0,1-3-126 0,-1-1-128 15,0-2-74-15,2-1-38 0,2-3-57 16,-1-3-79-16,1-3-46 0,-2-3 37 15,2-2 38-15,-1-2 29 0,-1 1 78 0</inkml:trace>
          <inkml:trace contextRef="#ctx0" brushRef="#br0" timeOffset="1231.0703">808 1832 37 0,'0'-7'414'0,"0"3"66"0,2 0 35 15,-2 0-3-15,1 2-110 0,-1-1-150 0,1 2-102 16,1 1-53-16,1 1 4 0,2 2 100 16,-1 1 91-16,4 6 77 0,-1-1 57 15,2 1 35-15,-1 4-2 0,0 0-93 0,-1 2-83 16,0-1-74-16,0-1-54 0,0 3-43 15,-2-2-34-15,-1-1-23 0,-1-2-15 0,-2-1-13 16,1-2-5-16,-2 0-5 0,0-2-3 16,0-2-3-16,0 0-4 0,-2-1 2 0,1-2-3 15,0 1-2-15,-2-3 0 0,-1-3-2 16,0 1 2-16,-1-3-6 0,0-1 0 0,-1-2-1 15,2-2 0-15,-1 0-1 0,2-4-2 16,0-2-1-16,2 0 0 0,0 0 1 0,1 3-1 16,1-3-1-16,0 3 1 0,2-1 1 15,0 2 0-15,2 3-1 0,-1 0 2 16,3 4 0-16,2-1 0 0,-1 2-2 0,3 3 3 15,0 1-1-15,1 1-1 0,2 4 1 16,0 0 0-16,-1 2 2 0,1 2 2 0,-1 2 1 16,-2-1 2-16,-2 2 2 0,1-1-3 15,-3 1-1-15,-2 0 0 0,1 0-3 0,-4-2-6 16,1-1-4-16,-1-1-1 0,-1-1-4 15,0-4-2-15,-1 1 1 0,2-2 2 0,-1-2-3 16,-1 0-6-16,0-6-5 0,-1-1-3 16,-1-5-2-16,1-2 0 0,0-5 3 0,1-1 7 15,2-1 9-15,1 1 2 0,0 0 1 16,2 2 2-16,2 2 1 0,0 5 1 15,1 2-2-15,1 2 3 0,0 5 2 0,4 2 0 16,-1 3 0-16,2 5 4 0,1 3 2 16,0 2 1-16,1 5 3 0,1 2 1 0,-2 1-1 15,-1 1-9-15,0 0-30 0,-3 1-82 16,-2-5-133-16,-1 1-114 0,-1-3-75 15,0-5-84-15,-3-1-129 0,-1-5-96 0,-2-4 33 16,1-2 65-16,-2-4 47 0,0-5 78 16</inkml:trace>
          <inkml:trace contextRef="#ctx0" brushRef="#br0" timeOffset="1645.094">1279 1740 250 0,'1'-3'438'0,"0"-1"49"0,2 3 32 0,1 2-71 16,0 2-106-16,2 3-40 0,1 2 38 15,1 6 48-15,0 1 54 0,0 3 45 16,2 2 15-16,1 2-46 0,0 2-99 0,-1 1-84 15,1 1-78-15,0-1-61 0,-2 0-43 16,1-1-31-16,-3-1-16 0,0-3-12 0,0-1-4 16,-3-2-7-16,0-3-5 0,0-3 0 15,-1-2-3-15,-2-2 0 0,2-4 0 16,-3-2-3-16,-1-3-1 0,-2-4-2 0,-1-6-3 15,0-2-5-15,-2-5-4 0,-1-5-6 16,0-3-5-16,0-7-11 0,1-1-7 0,-1-3-2 16,3 0-3-16,1 0 2 0,1 4 0 15,4 0 7-15,2 4 6 0,0 2 4 16,4 2 3-16,-1 7 4 0,3-1 4 0,1 6 1 15,1 3 0-15,1 2 0 0,0 5 0 16,1 4 1-16,1 3 0 0,0 4 1 0,0 4 1 16,-2 6 0-16,-1 0 3 0,-2 4-1 15,-5 0 1-15,-2 4-5 0,-4 1-6 0,-5 0-7 16,-3-1-15-16,-4 1-25 0,-3-4-38 15,-2-2-57-15,-1-4-92 0,-1-6-106 0,0-4-71 16,0-4-40-16,1-7-76 0,0-5-81 16,2-6-63-16,2-4 29 0,3-5 42 15,2-4 39-15,2-3 103 0</inkml:trace>
          <inkml:trace contextRef="#ctx0" brushRef="#br0" timeOffset="1812.1037">1481 1467 81 0,'23'10'286'0,"-1"2"45"15,0 4 38-15,0 1-68 0,-1 5-67 16,-2 0-52-16,-1 2-27 0,-2 1-23 15,0 0-26-15,-3 1-21 0,0-3-12 16,-1 3-8-16,-1-3-16 0,-3 1-21 0,1-2-20 16,-4-1-35-16,1-3-76 0,-2-2-103 0,-4-2-133 15,0-7-70-15,0-1-32 0,1-2 9 16,2-2 61-16</inkml:trace>
          <inkml:trace contextRef="#ctx0" brushRef="#br0" timeOffset="2166.1239">1878 1815 85 0,'6'0'328'16,"-1"0"51"-16,-1 2 43 0,2-1-39 0,-1 2-57 15,2-3-62-15,0 1-43 0,1-1-29 16,2 0-9-16,0 0-12 0,2-1-18 0,2-2-16 16,-1-2-12-16,3-1-22 0,1-3-30 15,0-2-28-15,-1-3-14 0,0 1 3 16,-4-7 32-16,0 2 62 0,-2-3 55 0,-2-1 63 15,-4 1 49-15,-2 1 43 0,-2 0 7 16,-2 3-37-16,-2 3-43 0,-3 2-54 0,-1 3-51 16,-2 3-55-16,-2 1-42 0,-2 5-25 15,-2 2-15-15,-2 6-11 0,0 4-2 0,-1 2-2 16,1 5 0-16,3 2-2 0,0 0-2 15,2 3 2-15,4 2-1 0,2 0-2 0,3 0-1 16,2-2 1-16,2-1 0 0,3-2 0 16,4 0-2-16,3-4 0 0,3-3-5 0,7-2-15 15,4-5-32-15,7-5-64 0,3-4-105 16,4-3-147-16,4-4-101 0,0-4-72 15,1 1-131-15,-3-2-140 0,-3 1-3 0,-3 1 90 16,-3 0 74-16,-4 1 72 0,-3 2 152 16</inkml:trace>
          <inkml:trace contextRef="#ctx0" brushRef="#br0" timeOffset="3203.1832">3116 1384 208 0,'-3'-1'415'0,"0"0"62"0,3-1 25 0,-1 0-64 16,1 2-90-16,0 0-102 0,0 2-80 15,0 1-47-15,0 0-8 0,0 1 45 16,1 0 68-16,-1 1 77 0,3 4 63 0,0-1 45 15,0 4 12-15,1 1-33 0,-2 1-60 16,1 2-75-16,-1 1-69 0,-1-3-54 0,2 3-40 16,-3-1-33-16,0 0-20 0,0-1-12 15,-2 0-7-15,1-2-4 0,-2-2-4 16,2-2-2-16,-1-3 1 0,2-1-2 0,-1-2-1 15,0 0-1-15,1-3-2 0,-2-3-4 16,1-3-9-16,0-4-6 0,1-3-4 0,0-3-5 16,2-6-6-16,2 1-1 0,5-1 3 15,-1-1 3-15,3 2 4 0,3 2 4 16,2 1 5-16,2 1 5 0,1 3 1 0,2 4 2 15,2 3 1-15,2 2 3 0,1 4 1 16,3 1 2-16,0 4 5 0,1 5 0 0,1 1 5 16,0 4 2-16,1 4-2 0,-2 1 0 15,-2 2-2-15,-4 1-2 0,-3 0-2 16,-3 1-5-16,-3-1-5 0,-4 1-13 0,-3-2-29 15,-2-1-59-15,-4-1-129 0,1-4-140 16,-3-4-87-16,-1-2-113 0,-3-5-187 0,0-2-90 16,-3-4 50-16,0-1 101 0,1-4 70 15,2 0 112-15</inkml:trace>
          <inkml:trace contextRef="#ctx0" brushRef="#br0" timeOffset="5296.303">2471 1510 112 0,'1'2'325'16,"1"-2"44"-16,-1 3 25 0,0-2-46 15,-1 1-67-15,0-1-63 0,-1 2-40 0,0-3-30 16,1 3-25-16,-2 0-21 0,2 1-22 16,-1-2-19-16,1-1-17 0,0 2-13 15,0-1-12-15,0 0-8 0,0 0-4 0,0-1-1 16,0 0 1-16,1-1 0 0,1 0 1 15,-2-1 2-15,0 1 2 0,1-1 0 0,0-2-2 16,1 1-1-16,-1 1-3 0,1 1-3 16,-1-2-4-16,0 1 2 0,-1 0 0 15,0-1-3-15,0 2 2 0,0-2 1 0,0 2 0 16,-1 0-4-16,0 2-4 0,-1-2-5 15,1 3-16-15,-2 0-41 0,0 0-70 0,1 0-107 16,-3 1-134-16,1-1-76 0,-1 3-29 16,2 0 16-16,0 1 60 0</inkml:trace>
        </inkml:traceGroup>
        <inkml:traceGroup>
          <inkml:annotationXML>
            <emma:emma xmlns:emma="http://www.w3.org/2003/04/emma" version="1.0">
              <emma:interpretation id="{46C92C45-64DE-4DC6-8767-337589E0F70D}" emma:medium="tactile" emma:mode="ink">
                <msink:context xmlns:msink="http://schemas.microsoft.com/ink/2010/main" type="inkWord" rotatedBoundingBox="23261,2009 23388,1993 23425,2284 23298,2300"/>
              </emma:interpretation>
              <emma:one-of disjunction-type="recognition" id="oneOf1">
                <emma:interpretation id="interp1" emma:lang="" emma:confidence="0">
                  <emma:literal>'</emma:literal>
                </emma:interpretation>
                <emma:interpretation id="interp2" emma:lang="" emma:confidence="0">
                  <emma:literal>,</emma:literal>
                </emma:interpretation>
                <emma:interpretation id="interp3" emma:lang="" emma:confidence="0">
                  <emma:literal>\</emma:literal>
                </emma:interpretation>
                <emma:interpretation id="interp4" emma:lang="" emma:confidence="0">
                  <emma:literal>I</emma:literal>
                </emma:interpretation>
                <emma:interpretation id="interp5" emma:lang="" emma:confidence="0">
                  <emma:literal>N</emma:literal>
                </emma:interpretation>
              </emma:one-of>
            </emma:emma>
          </inkml:annotationXML>
          <inkml:trace contextRef="#ctx0" brushRef="#br0" timeOffset="18853.0784">3080 1500 69 0,'-4'0'290'0,"1"0"43"15,0 0-3-15,-1 0-36 0,2-1-47 16,-1 0-66-16,1-1-45 0,1 1-34 15,0-1-23-15,-1-1-18 0,2 2-14 0,0-1-9 16,0-1-8-16,0 0-2 0,2 0 2 16,-1 2 1-16,-1-2 6 0,0 0 2 15,0 1 4-15,0 0 2 0,0-2 0 0,1 0 3 16,1 0 1-16,-2-1 1 0,0 0-1 15,0-1-1-15,0 1-6 0,0-1-7 0,0 1-4 16,0 1-7-16,0-1-4 0,-2 1-4 16,2 0 1-16,-1-3 3 0,1 4 3 0,-1-1 3 15,-1 0 4-15,2 0 3 0,-1 3 0 16,0-2-4-16,1 1-2 0,0 1-6 15,0-1-7-15,0 2-7 0,1 2-5 0,0-1-1 16,2 3-3-16,0 1-1 0,1 0 2 16,1 2-1-16,2 2 0 0,2 1 1 0,0 2 0 15,2 2-2-15,0-1-8 0,2 4-12 16,-1 0-11-16,-1 4-17 0,1-1-63 0,-2-1-136 15,-2 3-160-15,-1-2-77 16,-1 1-33-16,-1-1-11 0,-2-3 52 0</inkml:trace>
        </inkml:traceGroup>
        <inkml:traceGroup>
          <inkml:annotationXML>
            <emma:emma xmlns:emma="http://www.w3.org/2003/04/emma" version="1.0">
              <emma:interpretation id="{03518882-6112-437A-97E0-29DA70CAF0BF}" emma:medium="tactile" emma:mode="ink">
                <msink:context xmlns:msink="http://schemas.microsoft.com/ink/2010/main" type="inkWord" rotatedBoundingBox="23310,2013 23839,1946 23887,2322 23357,2389"/>
              </emma:interpretation>
              <emma:one-of disjunction-type="recognition" id="oneOf2">
                <emma:interpretation id="interp6" emma:lang="" emma:confidence="1">
                  <emma:literal/>
                </emma:interpretation>
              </emma:one-of>
            </emma:emma>
          </inkml:annotationXML>
          <inkml:trace contextRef="#ctx0" brushRef="#br0" timeOffset="5622.3216">2611 1825 182 0,'3'11'342'0,"-2"-4"38"0,1-1 19 0,-1 1-68 0,-1-3-80 16,1 0-66-16,1 0-36 0,-2 0-26 15,1-3-20-15,1 2-19 0,-1-1-13 16,2-1-11-16,1-1-14 0,1 0-8 0,1 0-10 15,2-3-7-15,-1 1-5 0,0 0 0 0,-2-4 1 16,1 4 3-16,-2-2-2 0,-1 3 4 16,-2-2 2-16,0 1 2 0,-1 1-3 15,-1-3-2-15,0 3-1 0,-1-1-3 0,0-1-4 16,-1 2-3-16,0-1-5 0,0 0-5 15,2 1-5-15,0 0-5 0,-1-1-7 0,2 2-22 16,0-1-53-16,0 1-92 0,2-1-113 16,-1 0-127-16,0-1-63 0,2 1-18 15,0-2 37-15,2 0 83 0</inkml:trace>
        </inkml:traceGroup>
      </inkml:traceGroup>
    </inkml:traceGroup>
  </inkml:traceGroup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5999.51074" units="1/in"/>
          <inkml:channelProperty channel="Y" name="resolution" value="15999.51074" units="1/in"/>
          <inkml:channelProperty channel="F" name="resolution" value="3999.51147" units="1/in"/>
          <inkml:channelProperty channel="T" name="resolution" value="1" units="1/dev"/>
        </inkml:channelProperties>
      </inkml:inkSource>
      <inkml:timestamp xml:id="ts0" timeString="2021-10-06T06:59:53.825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C4E944E1-F06C-4D63-8CA0-5CA0C33E0E72}" emma:medium="tactile" emma:mode="ink">
          <msink:context xmlns:msink="http://schemas.microsoft.com/ink/2010/main" type="inkDrawing" rotatedBoundingBox="14126,10797 20295,10975 20209,13970 14040,13792" hotPoints="19965,10841 20130,13463 14363,13827 14197,11205" semanticType="enclosure" shapeName="Rectangle"/>
        </emma:interpretation>
      </emma:emma>
    </inkml:annotationXML>
    <inkml:trace contextRef="#ctx0" brushRef="#br0">55 264 216 0,'-4'-41'448'15,"0"2"46"-15,-2 3 28 0,1 4-18 16,-1 5-199-16,1 3-119 0,-1 4-72 0,2 5-43 15,1 2-25-15,0 3-15 0,1 4-10 16,-1 5 3-16,2 4 31 0,-2 8 60 16,3 10 74-16,0 10 76 0,0 14 63 0,3 12 37 15,1 17-3-15,4 16-40 0,0 15-60 16,3 14-67-16,0 11-60 0,3 11-41 0,0 4-29 15,2 8-21-15,1-1-16 0,-1-3-10 16,2-5-4-16,0-11-4 0,0-8-4 0,0-9 1 16,-3-13 0-16,0-6 0 0,-3-14-2 15,1-9-3-15,-4-7-2 0,0-11-16 16,-4-10-47-16,1-9-109 0,-2-9-140 0,-2-11-102 15,0-13-150-15,-2-11-214 0,0-15-75 16,-2-7 44-16,2-10 106 0,0-6 84 16,0-9 143-16</inkml:trace>
    <inkml:trace contextRef="#ctx0" brushRef="#br0" timeOffset="1342.0768">106 130 77 0,'-20'-14'364'15,"4"1"43"-15,1 0 28 0,-2-1-9 16,2 0-143-16,1 0-99 0,1 1-48 0,0 1-29 16,2 0-16-16,3 0-12 0,1 0-6 15,2 2-11-15,2-2-13 0,4 3-15 16,5-3-9-16,5 2-11 0,5 0-5 0,8 0-5 15,9 1-4-15,9-1 3 0,13 0-2 16,11 0 2-16,14-1 0 0,14 0 0 0,13 0 0 16,11-1-5-16,9 0-3 0,6 1 5 15,7 1 2-15,6 1-2 0,4 2 1 16,4 1 1-16,3 0 3 0,4 0-6 0,0 1 0 15,2 0 4-15,4 1-2 0,-1 1 1 16,3 2-3-16,-1-1 2 0,-6 1 0 0,-2 1-1 16,-8 0 2-16,-2 0 4 0,-3 1 5 0,-2 1 3 15,-2-1-1-15,-3-1 0 0,-5 1 1 16,-6-1 4-16,-4 0-1 0,-4 0 6 15,-7 0 3-15,-5 0 8 0,-4-1 9 0,-6 1 7 16,-6-3 9-16,-4 2 4 0,-6-1 6 16,-7-1-1-16,-5 1-3 0,-8-2-10 15,-6 1-10-15,-6-1-11 0,-9 2-12 0,-7 0-7 16,-6 0-5-16,-6 2 0 0,-5-2 1 15,-4 0-1-15,-3 2-2 0,-2 0 0 0,-2 2-1 16,-1 2-4-16,-1 0-3 0,1 8 0 16,0 4 0-16,1 7-1 0,2 5 0 15,-1 9 1-15,1 8 0 0,1 9 0 0,1 8 0 16,0 6 7-16,1 8 2 0,2 6-1 15,0 5 2-15,1 7 2 0,0 3 1 0,2 0-6 16,-1 0-6-16,1-3 1 0,1 0-1 16,-1-2-3-16,1-2 3 0,0 0 3 0,0-3 1 15,-1-1-2-15,-2-2 2 0,-3 0-1 16,0-4-1-16,-2-3-1 0,0-3-1 0,-3-5 3 15,-2-6-2-15,-2-4 0 0,0-7 0 16,-3-4-2-16,0-4 0 0,-3-5 0 16,1-4 1-16,0-3 1 0,-1-5 0 0,0-2-1 15,0-3 1-15,2-2-2 0,0-4 0 16,-1 0-2-16,1-3 0 0,0-3 1 0,1-1 0 15,-2 0 0-15,1-3-2 0,1-1 0 16,0 1-1-16,0-3 3 0,0 0 1 0,0 1 1 16,0-2 2-16,0-1 2 0,-2 2-1 15,1-2-2-15,-3 2-2 0,-2 0 2 16,-2 0-2-16,-3 0 2 0,-3 3 3 0,-1-2-1 15,-4 1 4-15,-2 0-1 0,-1 0 1 16,-1-1-2-16,-3-1-2 0,-2 3 5 0,-2-4-6 16,-3 0-3-16,-3 1-3 0,-2 0-5 15,-5-1-5-15,-5 0-7 0,-3 0 0 16,-5-1 0-16,-3 2 0 0,-7-1 8 0,-2 1 4 15,-3-1 1-15,-3 0 1 0,-5 1 5 16,-2-2 0-16,-6 2-1 0,-2-2 1 0,-4 1 0 16,-6 0 3-16,-6-1-2 0,-4 0-3 15,-3 1 0-15,-5-2-2 0,-3 0 4 16,-5 0 2-16,-3 0 1 0,-4 0 2 0,-3-2-1 15,-4 0 2-15,-1-3-7 0,0 1-1 16,1-2 3-16,0 0 4 0,3-3-2 0,1 0-1 16,0 1 12-16,5-2 7 0,2 3 8 15,5-2 8-15,7 2 16 0,4 1 19 0,8 1 4 16,5 0 0-16,7 3-5 0,5-2-10 15,6 2-11-15,5 1-18 0,6 1-13 0,4 0-7 16,4 0-5-16,7 0-4 0,4 0-2 16,4 0 1-16,8 0-1 0,1 0-3 0,5 0 3 15,6 0 0-15,1 0 2 0,4 0-1 16,3 0 0-16,1 0 4 0,4 0-4 15,0 0-1-15,3 1 1 0,0 1-1 0,3-2 2 16,0 0-4-16,1 0 2 0,0 0-1 16,0 2 1-16,2 0 0 0,-1-2-3 0,1 0 3 15,-1 0 0-15,1 0 0 0,-1 2-2 16,1-1 1-16,0-1 2 0,1 1-3 15,0 1 0-15,0-2 2 0,-1 1 1 0,-1-1 0 16,2 1-1-16,-2 1 4 0,2-2-4 16,0 0 1-16,0 0-1 0,1 0 0 15,1 0-2-15,-1 0-3 0,1 0-2 0,1 0-5 16,0 0-15-16,1 0-31 0,0 0-40 15,0 0-45-15,0 0-39 0,0 0-24 0,1 0-26 16,0-3-81-16,2 2-160 0,-1-2-61 16,-1 2-16-16,0-1 0 0,2 2 25 0,-2-4 101 15</inkml:trace>
  </inkml:traceGroup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5999.51074" units="1/in"/>
          <inkml:channelProperty channel="Y" name="resolution" value="15999.51074" units="1/in"/>
          <inkml:channelProperty channel="F" name="resolution" value="3999.51147" units="1/in"/>
          <inkml:channelProperty channel="T" name="resolution" value="1" units="1/dev"/>
        </inkml:channelProperties>
      </inkml:inkSource>
      <inkml:timestamp xml:id="ts0" timeString="2021-10-06T07:00:32.169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A76BED9B-C8A8-4B85-9218-28474ECE47AE}" emma:medium="tactile" emma:mode="ink">
          <msink:context xmlns:msink="http://schemas.microsoft.com/ink/2010/main" type="writingRegion" rotatedBoundingBox="30276,11975 31371,11975 31371,12452 30276,12452">
            <msink:destinationLink direction="with" ref="{2707105D-9BB9-408F-ADFB-A9C13F3D419A}"/>
          </msink:context>
        </emma:interpretation>
      </emma:emma>
    </inkml:annotationXML>
    <inkml:traceGroup>
      <inkml:annotationXML>
        <emma:emma xmlns:emma="http://www.w3.org/2003/04/emma" version="1.0">
          <emma:interpretation id="{F665B0F7-7D6A-42E0-9CCD-26065E931901}" emma:medium="tactile" emma:mode="ink">
            <msink:context xmlns:msink="http://schemas.microsoft.com/ink/2010/main" type="paragraph" rotatedBoundingBox="30276,11975 31371,11975 31371,12452 30276,1245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759DCB6-3F68-45CC-A378-32669CCF97BB}" emma:medium="tactile" emma:mode="ink">
              <msink:context xmlns:msink="http://schemas.microsoft.com/ink/2010/main" type="line" rotatedBoundingBox="30276,11975 31371,11975 31371,12452 30276,12452"/>
            </emma:interpretation>
          </emma:emma>
        </inkml:annotationXML>
        <inkml:traceGroup>
          <inkml:annotationXML>
            <emma:emma xmlns:emma="http://www.w3.org/2003/04/emma" version="1.0">
              <emma:interpretation id="{D5D4D757-E984-4B20-993F-73862F7A2578}" emma:medium="tactile" emma:mode="ink">
                <msink:context xmlns:msink="http://schemas.microsoft.com/ink/2010/main" type="inkWord" rotatedBoundingBox="30276,11975 30761,11975 30761,12383 30276,12383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1019-665 79 0,'-9'-21'411'0,"2"1"53"15,1-3 36-15,2 3 23 0,3 1-174 16,1 2-125-16,5 2-79 0,2-1-47 0,4 6-33 16,4-2-19-16,2 5-15 0,5 3-12 15,1 4-5-15,5 6-2 0,-1 4-8 16,1 7-1-16,-3 2-1 0,-1 7 0 0,-4 2 1 15,-5 2-1-15,-6 0 2 0,-3 1 0 16,-5-2 1-16,-2-3 5 0,-3-1 10 0,-2-3 15 16,-1-1 21-16,2-6 16 0,-2 0 8 15,1-4-1-15,2 1-7 0,2-4-11 16,-1-1-23-16,3-1-14 0,0-1-13 0,3-1-9 15,2-2-16-15,5-1-32 0,1 1-26 16,4-4-23-16,3-1-24 0,1-2-49 0,2-4-67 16,1 1-76-16,-2-4-72 0,1 0-78 15,-2 0-28-15,2-1 24 0,-1 1 66 16,2 0 94-16</inkml:trace>
        </inkml:traceGroup>
        <inkml:traceGroup>
          <inkml:annotationXML>
            <emma:emma xmlns:emma="http://www.w3.org/2003/04/emma" version="1.0">
              <emma:interpretation id="{53BE1324-2F99-4F3B-9EC3-9DCA2C01A64C}" emma:medium="tactile" emma:mode="ink">
                <msink:context xmlns:msink="http://schemas.microsoft.com/ink/2010/main" type="inkWord" rotatedBoundingBox="30843,12037 31371,12037 31371,12452 30843,12452"/>
              </emma:interpretation>
              <emma:one-of disjunction-type="recognition" id="oneOf1">
                <emma:interpretation id="interp1" emma:lang="" emma:confidence="1">
                  <emma:literal>U</emma:literal>
                </emma:interpretation>
                <emma:interpretation id="interp2" emma:lang="" emma:confidence="0">
                  <emma:literal>•</emma:literal>
                </emma:interpretation>
                <emma:interpretation id="interp3" emma:lang="" emma:confidence="0">
                  <emma:literal>.</emma:literal>
                </emma:interpretation>
                <emma:interpretation id="interp4" emma:lang="" emma:confidence="0">
                  <emma:literal>u</emma:literal>
                </emma:interpretation>
                <emma:interpretation id="interp5" emma:lang="" emma:confidence="0">
                  <emma:literal>v</emma:literal>
                </emma:interpretation>
              </emma:one-of>
            </emma:emma>
          </inkml:annotationXML>
          <inkml:trace contextRef="#ctx0" brushRef="#br0" timeOffset="308.0176">1559-574 86 0,'19'-6'267'0,"-3"-1"63"16,2 0 37-16,-3 1-20 0,-2 2-34 0,-1-3-33 16,-2 2-35-16,-2 1-43 0,-3 1-40 15,0 0-40-15,-3 2-34 0,0 0-22 16,-4 2-14-16,0 1 8 0,-4 5 14 0,-1 1 28 15,-4 6 24-15,0 2 22 0,-3 2 11 16,3 1-3-16,2 2-11 0,1 0-22 0,3 2-23 16,4-1-26-16,4-3-19 0,4 1-16 15,4-3-12-15,5-5-9 0,8-2-5 16,4-4-1-16,8-6-4 0,4-4-5 0,4-3-5 15,0-5-2-15,0-4-3 0,-1-3-1 0,-6-5 1 16,-6-2 1-16,-4-4 4 0,-5-3 1 16,-6 0 0-16,-6-2 4 0,-5 3 4 0,-3 2 6 15,-7 3 4-15,-1 1 5 0,-5 7 4 16,-5 3-2-16,-1 2-3 0,-3 8-7 0,-2 0-5 15,-1 6-11-15,1 6-17 0,-1 0-49 16,1 4-66-16,1 1-54 0,4 1-39 16,5 0-75-16,1-2-162 0,4 0-111 0,3 0-19 15,3-3 11-15,5-2 18 0,0-4 66 16</inkml:trace>
        </inkml:traceGroup>
      </inkml:traceGroup>
    </inkml:traceGroup>
  </inkml:traceGroup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5999.51074" units="1/in"/>
          <inkml:channelProperty channel="Y" name="resolution" value="15999.51074" units="1/in"/>
          <inkml:channelProperty channel="F" name="resolution" value="3999.51147" units="1/in"/>
          <inkml:channelProperty channel="T" name="resolution" value="1" units="1/dev"/>
        </inkml:channelProperties>
      </inkml:inkSource>
      <inkml:timestamp xml:id="ts0" timeString="2021-10-06T07:00:27.394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2707105D-9BB9-408F-ADFB-A9C13F3D419A}" emma:medium="tactile" emma:mode="ink">
          <msink:context xmlns:msink="http://schemas.microsoft.com/ink/2010/main" type="inkDrawing" rotatedBoundingBox="26827,11376 31734,10548 32394,14455 27486,15283" hotPoints="31936,12936 29712,15161 27488,12936 29712,10712" semanticType="enclosure" shapeName="Circle">
            <msink:sourceLink direction="with" ref="{A76BED9B-C8A8-4B85-9218-28474ECE47AE}"/>
            <msink:sourceLink direction="with" ref="{158A50DD-1D24-4F0A-94AB-EDD3C90360B7}"/>
            <msink:sourceLink direction="with" ref="{AC6DFA74-8003-44A8-B25F-01FF300CAFCE}"/>
            <msink:destinationLink direction="with" ref="{B526E2B7-69B6-456F-86A8-C5EE650B1149}"/>
            <msink:destinationLink direction="with" ref="{BF71A238-FD3F-44CF-8ABD-4C88F248A1D4}"/>
          </msink:context>
        </emma:interpretation>
      </emma:emma>
    </inkml:annotationXML>
    <inkml:trace contextRef="#ctx0" brushRef="#br0">-11-1591 26 0,'-12'-17'378'16,"0"1"62"-16,-3-4 35 0,-2 1 23 16,-1 1-156-16,-2-2-116 0,-2 4-76 0,-3 0-55 15,-1 3-29-15,-3 0-17 0,-1 4-8 16,-3 2-6-16,-3 1-7 0,-1 2-3 0,-3 4-6 15,-4 1-5-15,-3 4-4 0,-4 1-4 16,-4 3-1-16,-3 2-3 0,-1 3 1 16,-4 3-1-16,1 3 0 0,-1 1 1 0,0 3-1 15,1 5 0-15,1 2 1 0,3 3 4 16,3 1 2-16,2 4 3 0,2 4 1 0,1 3 4 15,1 5 3-15,2 4 2 0,-1 2 2 16,3 7-1-16,-2 0 2 0,2 7-1 16,1 1-3-16,-2 3 0 0,2 2-3 0,0 1-2 15,1 3-3-15,4 2-1 0,-1-1 0 16,4 3-1-16,2-1-2 0,3 4 0 0,4 1-1 15,2 2 0-15,4-1-5 0,5 3-3 16,5-2-5-16,4-2 4 0,6-1 5 0,5-1 3 16,4-1 2-16,7-3 0 0,4 0 8 15,6-3-2-15,4-2-2 0,5 0-4 0,4-4 3 16,1 0 2-16,3-3-4 0,2-3 1 15,1-1 0-15,2-5 1 0,0-1 0 16,1-2-1-16,1-5 1 0,1-1 4 0,1-3 0 16,1-4 1-16,0-4 0 0,3-1-1 15,4 0 3-15,3-6-2 0,1 0-2 0,3-1-1 16,5-3 0-16,-1-3-3 0,3-2-2 15,-2-4 0-15,2-2 5 0,1-4-6 16,-1 0-1-16,0-6 3 0,0 0 0 0,-2-3-2 16,0-1-4-16,0-2 4 0,1-3 4 0,-2-2 1 15,1-2 13-15,-1-2 13 0,2 0 20 16,-1-2 19-16,-1 0 10 0,1-5 10 15,-3 1 0-15,1-4 0 0,0 2-14 0,0-7-17 16,-2 3-7-16,-1-3-9 0,0 0-13 16,-1-1-12-16,-1-1-6 0,0 0-5 0,-1-1-8 15,1-3-2-15,0 1 0 0,0-3-1 16,2 1-3-16,-1-2-1 0,-2-1 1 0,1 2-3 15,-4-4-1-15,-1 2-2 0,-2-4 0 16,-2 2 0-16,-2-1-2 0,-1-4 0 0,-2-1 4 16,-1-3-2-16,0-3-1 0,-4-1 2 15,0-1 0-15,-1-2 2 0,-1-3-5 0,0-2 3 16,-4 0 1-16,1-2 0 0,0 3 1 0,0-1 3 15,0-2-1-15,0 1-4 0,-3-2 2 16,-1 1 1-16,-2 0 1 0,-1-2 0 0,-3 1 0 16,-1-2 6-16,-3 4 4 0,-4-1 2 15,-2 1 1-15,-4 2 2 0,-3 0 0 0,-2 1 2 16,-3-2-4-16,-3 1 3 0,-2-2 2 15,-2-1-4-15,-1-1-1 0,-1 0 3 0,-2 1 4 16,-2 1 3-16,-1 2 10 0,-1 1 18 16,-2 3 15-16,-1 4 6 0,-2 0 3 0,-3 3 4 15,0 1-5-15,-5 1-9 0,0 3-5 0,-2 1-7 16,-2-2-3-16,-3 2-10 0,-1-1-6 15,-3 1-8-15,-2-3-8 0,-3 3-5 0,-1-3-2 16,-2-1-4-16,-1 2 0 0,-1-1-3 16,1 3 1-16,-2 0-2 0,-1-1 0 0,-1 2-2 15,0 0-1-15,-1 3 1 0,-2 0-1 0,1 2 0 16,0 2-1-16,-2 1 1 0,1 0 0 15,-1 4-2-15,-2 1 0 0,-2 1 1 16,0 1 1-16,-2 1-1 0,-1-1 1 0,-4 1 2 16,-2 1 0-16,-3 0 0 0,-2-1 0 15,-3 1-1-15,-1-1 1 0,-2 1 0 0,-1 1 0 16,1-2 0-16,-3 2-2 0,2 1 1 15,3 0-2-15,0 2-3 0,6 2-2 16,0 1-1-16,7 0-5 0,4 3-15 0,5 0-27 16,3-1-43-16,3 2-78 0,3 0-88 15,-1 0-73-15,3 0-38 0,1 2-14 0,0 1-14 16,0-1-60-16,1 2-94 0,0 0-16 15,-1 2 4-15,2 3 12 0,0 2 45 0</inkml:trace>
  </inkml:traceGroup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5999.51074" units="1/in"/>
          <inkml:channelProperty channel="Y" name="resolution" value="15999.51074" units="1/in"/>
          <inkml:channelProperty channel="F" name="resolution" value="3999.51147" units="1/in"/>
          <inkml:channelProperty channel="T" name="resolution" value="1" units="1/dev"/>
        </inkml:channelProperties>
      </inkml:inkSource>
      <inkml:timestamp xml:id="ts0" timeString="2021-10-06T07:00:33.851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158A50DD-1D24-4F0A-94AB-EDD3C90360B7}" emma:medium="tactile" emma:mode="ink">
          <msink:context xmlns:msink="http://schemas.microsoft.com/ink/2010/main" type="writingRegion" rotatedBoundingBox="28888,11707 27884,14046 27354,13818 28358,11479">
            <msink:destinationLink direction="with" ref="{2707105D-9BB9-408F-ADFB-A9C13F3D419A}"/>
          </msink:context>
        </emma:interpretation>
      </emma:emma>
    </inkml:annotationXML>
    <inkml:traceGroup>
      <inkml:annotationXML>
        <emma:emma xmlns:emma="http://www.w3.org/2003/04/emma" version="1.0">
          <emma:interpretation id="{3735D35F-45EB-4308-AE0E-7643F070DE7B}" emma:medium="tactile" emma:mode="ink">
            <msink:context xmlns:msink="http://schemas.microsoft.com/ink/2010/main" type="paragraph" rotatedBoundingBox="28888,11707 27884,14046 27354,13818 28358,1147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DACCDDC-CA31-4F3A-95D4-ED8F8FA6A542}" emma:medium="tactile" emma:mode="ink">
              <msink:context xmlns:msink="http://schemas.microsoft.com/ink/2010/main" type="line" rotatedBoundingBox="28888,11707 27884,14046 27354,13818 28358,11479"/>
            </emma:interpretation>
          </emma:emma>
        </inkml:annotationXML>
        <inkml:traceGroup>
          <inkml:annotationXML>
            <emma:emma xmlns:emma="http://www.w3.org/2003/04/emma" version="1.0">
              <emma:interpretation id="{5EDBFE71-26B4-4371-AE14-04603708DF7F}" emma:medium="tactile" emma:mode="ink">
                <msink:context xmlns:msink="http://schemas.microsoft.com/ink/2010/main" type="inkWord" rotatedBoundingBox="28888,11707 28630,12309 28100,12082 28358,11479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187 68 34 0,'-3'-10'250'0,"-2"3"51"0,-1-4 31 0,0 4-20 16,-3-2-19-16,1 2-6 0,0 1-19 15,-2 2-32-15,2 1-39 0,-2 0-40 0,2 2-42 16,0 1-36-16,-2 1-22 0,2 2-8 16,-2 3 14-16,2 4 22 0,2 3 29 15,1 4 52-15,2 1 78 0,5 6 58 0,2 3 27 16,4 3 16-16,2-1 2 0,3 5-34 15,4-1-68-15,1 2-59 0,1-1-47 0,-1 1-44 16,1-2-35-16,-2-2-21 0,-2-3-16 16,-1-2-9-16,-5-2-7 0,-2-3-8 15,-3-1-16-15,-7-4-35 0,-2-4-98 0,-7-2-142 16,-8-4-107-16,-3-5-65 0,-3-3-70 15,-3-7-91-15,0-3-39 0,1-6 14 0,4-3 39 16,3-4 32-16,6-2 66 0,8-2 114 16</inkml:trace>
          <inkml:trace contextRef="#ctx0" brushRef="#br0" timeOffset="-343.0196">-184 72 301 0,'4'-4'429'16,"0"1"35"-16,0 0 28 0,0 3-97 0,0 0-113 16,2 6-93-16,-1 0-51 0,2 4-17 15,2 2-4-15,-4 5 6 0,1 1 14 16,-2 5 11-16,0 1-3 0,-1 4-8 0,-1 1-23 15,0 2-28-15,-1 3-33 0,-1-2-23 16,-1 1-12-16,-1 0-18 0,2-3-35 0,0-3-49 16,0-2-41-16,3-4-36 0,-2-4-69 15,2-5-141-15,3-4-133 0,-1-7-40 16,-1-2-7-16,5-5 11 0,-4-4 56 0</inkml:trace>
          <inkml:trace contextRef="#ctx0" brushRef="#br0" timeOffset="89.0051">365 100 1 0,'24'-13'123'0,"-2"4"-67"0,-4-1-82 16,-4 0-58-16</inkml:trace>
        </inkml:traceGroup>
        <inkml:traceGroup>
          <inkml:annotationXML>
            <emma:emma xmlns:emma="http://www.w3.org/2003/04/emma" version="1.0">
              <emma:interpretation id="{DAA6AA18-C54B-4D25-BC13-B0752B074CD5}" emma:medium="tactile" emma:mode="ink">
                <msink:context xmlns:msink="http://schemas.microsoft.com/ink/2010/main" type="inkWord" rotatedBoundingBox="28161,13253 27831,14023 27388,13833 27718,13063"/>
              </emma:interpretation>
              <emma:one-of disjunction-type="recognition" id="oneOf1">
                <emma:interpretation id="interp1" emma:lang="" emma:confidence="1">
                  <emma:literal>1</emma:literal>
                </emma:interpretation>
                <emma:interpretation id="interp2" emma:lang="" emma:confidence="0">
                  <emma:literal>]</emma:literal>
                </emma:interpretation>
                <emma:interpretation id="interp3" emma:lang="" emma:confidence="0">
                  <emma:literal>7</emma:literal>
                </emma:interpretation>
                <emma:interpretation id="interp4" emma:lang="" emma:confidence="0">
                  <emma:literal>Y</emma:literal>
                </emma:interpretation>
                <emma:interpretation id="interp5" emma:lang="" emma:confidence="0">
                  <emma:literal>y</emma:literal>
                </emma:interpretation>
              </emma:one-of>
            </emma:emma>
          </inkml:annotationXML>
          <inkml:trace contextRef="#ctx0" brushRef="#br0" timeOffset="897.0513">-819 1727 40 0,'-2'-12'349'0,"1"0"67"16,-1 0 46-16,1 1-21 0,1 1-78 15,0 2-87-15,1 2-75 0,1 1-57 0,2 0-43 16,1 1-28-16,2 1-20 0,3 0-12 16,1 2-6-16,4-1-4 0,0 2-2 15,3 0-4-15,1-1-5 0,2 1-5 0,2-3-4 16,2 0-6-16,1 0-4 0,2-4-3 15,1 0-1-15,-2-2-4 0,-1-1-2 0,-4 0-1 16,-3 1 1-16,-2 2 2 0,-5-1 0 16,-2 3 0-16,-3 2 2 0,-3 0-1 15,-3 6 3-15,-1 1-2 0,-4 9 5 0,-3 6 3 16,-1 6 1-16,-3 3 1 0,-1 9 1 0,-2 4 0 15,0 5-4-15,2 5-2 0,-1 5-5 16,1 0-6-16,2 0-6 0,1-1-9 16,-1-1-28-16,5-5-75 0,-4-2-123 0,3-3-148 15,-1-1-76-15,-2-6-35 0,3-2 6 16,-4-3 62-16</inkml:trace>
        </inkml:traceGroup>
      </inkml:traceGroup>
    </inkml:traceGroup>
  </inkml:traceGroup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5999.51074" units="1/in"/>
          <inkml:channelProperty channel="Y" name="resolution" value="15999.51074" units="1/in"/>
          <inkml:channelProperty channel="F" name="resolution" value="3999.51147" units="1/in"/>
          <inkml:channelProperty channel="T" name="resolution" value="1" units="1/dev"/>
        </inkml:channelProperties>
      </inkml:inkSource>
      <inkml:timestamp xml:id="ts0" timeString="2021-10-06T07:00:28.528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B526E2B7-69B6-456F-86A8-C5EE650B1149}" emma:medium="tactile" emma:mode="ink">
          <msink:context xmlns:msink="http://schemas.microsoft.com/ink/2010/main" type="inkDrawing" rotatedBoundingBox="29050,13129 29469,11222 29611,11253 29192,13160" semanticType="callout" shapeName="Other">
            <msink:sourceLink direction="with" ref="{2707105D-9BB9-408F-ADFB-A9C13F3D419A}"/>
            <msink:sourceLink direction="with" ref="{4ECFC85E-7DC4-4C02-AF03-CF45CF549FCB}"/>
          </msink:context>
        </emma:interpretation>
      </emma:emma>
    </inkml:annotationXML>
    <inkml:trace contextRef="#ctx0" brushRef="#br0">238-1492 79 0,'2'-8'299'0,"-1"0"65"0,0-2 43 15,2 2-24-15,-1-2-49 0,-1 3-44 0,2-2-43 16,-2-1-55-16,0 3-50 0,1 1-42 15,-2 2-30-15,0-2-20 0,0 5-14 16,0 2-2-16,-2 7 18 0,1 4 43 0,0 7 63 16,-2 9 66-16,0 4 63 0,-2 8 52 0,-2 8 23 15,-1 5-18-15,-5 6-47 0,-1 6-56 16,-3 3-60-16,-3 8-57 0,-2 2-47 0,-2 6-33 15,-4 3-19-15,1 0-11 0,-2 2-6 16,-2-2-2-16,1 3-1 0,1-4 1 16,3-1 0-16,1-5-1 0,3-6-1 0,5-3 1 15,4-10-3-15,2-3 1 0,6-4-1 16,2-9 0-16,3-3 1 0,4-5-2 0,2-6-8 15,3-5-30-15,2-4-73 0,0-6-132 16,2-3-117-16,0-7-95 0,-3-4-184 16,-2-3-167-16,-2-2-33 0,-5-1 77 0,0 0 88 15,-3-2 82-15,-2 0 183 0</inkml:trace>
  </inkml:traceGroup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CFA81-846F-420F-88DB-F6B38EFF5533}" type="datetimeFigureOut">
              <a:rPr lang="en-IN" smtClean="0"/>
              <a:t>08-Oct-2021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6C994-E663-41D6-975E-B6BEF5E2C57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738164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CFA81-846F-420F-88DB-F6B38EFF5533}" type="datetimeFigureOut">
              <a:rPr lang="en-IN" smtClean="0"/>
              <a:t>08-Oct-2021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6C994-E663-41D6-975E-B6BEF5E2C57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27897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CFA81-846F-420F-88DB-F6B38EFF5533}" type="datetimeFigureOut">
              <a:rPr lang="en-IN" smtClean="0"/>
              <a:t>08-Oct-2021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6C994-E663-41D6-975E-B6BEF5E2C57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883778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CFA81-846F-420F-88DB-F6B38EFF5533}" type="datetimeFigureOut">
              <a:rPr lang="en-IN" smtClean="0"/>
              <a:t>08-Oct-2021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6C994-E663-41D6-975E-B6BEF5E2C57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299336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CFA81-846F-420F-88DB-F6B38EFF5533}" type="datetimeFigureOut">
              <a:rPr lang="en-IN" smtClean="0"/>
              <a:t>08-Oct-2021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6C994-E663-41D6-975E-B6BEF5E2C57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908181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CFA81-846F-420F-88DB-F6B38EFF5533}" type="datetimeFigureOut">
              <a:rPr lang="en-IN" smtClean="0"/>
              <a:t>08-Oct-2021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6C994-E663-41D6-975E-B6BEF5E2C57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015435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CFA81-846F-420F-88DB-F6B38EFF5533}" type="datetimeFigureOut">
              <a:rPr lang="en-IN" smtClean="0"/>
              <a:t>08-Oct-2021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6C994-E663-41D6-975E-B6BEF5E2C57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437998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CFA81-846F-420F-88DB-F6B38EFF5533}" type="datetimeFigureOut">
              <a:rPr lang="en-IN" smtClean="0"/>
              <a:t>08-Oct-2021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6C994-E663-41D6-975E-B6BEF5E2C57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99988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CFA81-846F-420F-88DB-F6B38EFF5533}" type="datetimeFigureOut">
              <a:rPr lang="en-IN" smtClean="0"/>
              <a:t>08-Oct-2021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6C994-E663-41D6-975E-B6BEF5E2C57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379254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CFA81-846F-420F-88DB-F6B38EFF5533}" type="datetimeFigureOut">
              <a:rPr lang="en-IN" smtClean="0"/>
              <a:t>08-Oct-2021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6C994-E663-41D6-975E-B6BEF5E2C57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502050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CFA81-846F-420F-88DB-F6B38EFF5533}" type="datetimeFigureOut">
              <a:rPr lang="en-IN" smtClean="0"/>
              <a:t>08-Oct-2021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6C994-E663-41D6-975E-B6BEF5E2C57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729184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FCFA81-846F-420F-88DB-F6B38EFF5533}" type="datetimeFigureOut">
              <a:rPr lang="en-IN" smtClean="0"/>
              <a:t>08-Oct-2021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96C994-E663-41D6-975E-B6BEF5E2C57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741986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emf"/><Relationship Id="rId4" Type="http://schemas.openxmlformats.org/officeDocument/2006/relationships/customXml" Target="../ink/ink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7" Type="http://schemas.openxmlformats.org/officeDocument/2006/relationships/image" Target="../media/image9.emf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6.xml"/><Relationship Id="rId5" Type="http://schemas.openxmlformats.org/officeDocument/2006/relationships/image" Target="../media/image8.emf"/><Relationship Id="rId4" Type="http://schemas.openxmlformats.org/officeDocument/2006/relationships/customXml" Target="../ink/ink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6.emf"/><Relationship Id="rId18" Type="http://schemas.openxmlformats.org/officeDocument/2006/relationships/customXml" Target="../ink/ink15.xml"/><Relationship Id="rId26" Type="http://schemas.openxmlformats.org/officeDocument/2006/relationships/customXml" Target="../ink/ink19.xml"/><Relationship Id="rId3" Type="http://schemas.openxmlformats.org/officeDocument/2006/relationships/image" Target="../media/image11.emf"/><Relationship Id="rId21" Type="http://schemas.openxmlformats.org/officeDocument/2006/relationships/image" Target="../media/image20.emf"/><Relationship Id="rId34" Type="http://schemas.openxmlformats.org/officeDocument/2006/relationships/customXml" Target="../ink/ink23.xml"/><Relationship Id="rId7" Type="http://schemas.openxmlformats.org/officeDocument/2006/relationships/image" Target="../media/image13.emf"/><Relationship Id="rId12" Type="http://schemas.openxmlformats.org/officeDocument/2006/relationships/customXml" Target="../ink/ink12.xml"/><Relationship Id="rId17" Type="http://schemas.openxmlformats.org/officeDocument/2006/relationships/image" Target="../media/image18.emf"/><Relationship Id="rId25" Type="http://schemas.openxmlformats.org/officeDocument/2006/relationships/image" Target="../media/image22.emf"/><Relationship Id="rId33" Type="http://schemas.openxmlformats.org/officeDocument/2006/relationships/image" Target="../media/image26.emf"/><Relationship Id="rId2" Type="http://schemas.openxmlformats.org/officeDocument/2006/relationships/customXml" Target="../ink/ink7.xml"/><Relationship Id="rId16" Type="http://schemas.openxmlformats.org/officeDocument/2006/relationships/customXml" Target="../ink/ink14.xml"/><Relationship Id="rId20" Type="http://schemas.openxmlformats.org/officeDocument/2006/relationships/customXml" Target="../ink/ink16.xml"/><Relationship Id="rId29" Type="http://schemas.openxmlformats.org/officeDocument/2006/relationships/image" Target="../media/image24.em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9.xml"/><Relationship Id="rId11" Type="http://schemas.openxmlformats.org/officeDocument/2006/relationships/image" Target="../media/image15.emf"/><Relationship Id="rId24" Type="http://schemas.openxmlformats.org/officeDocument/2006/relationships/customXml" Target="../ink/ink18.xml"/><Relationship Id="rId32" Type="http://schemas.openxmlformats.org/officeDocument/2006/relationships/customXml" Target="../ink/ink22.xml"/><Relationship Id="rId5" Type="http://schemas.openxmlformats.org/officeDocument/2006/relationships/image" Target="../media/image12.emf"/><Relationship Id="rId15" Type="http://schemas.openxmlformats.org/officeDocument/2006/relationships/image" Target="../media/image17.emf"/><Relationship Id="rId23" Type="http://schemas.openxmlformats.org/officeDocument/2006/relationships/image" Target="../media/image21.emf"/><Relationship Id="rId28" Type="http://schemas.openxmlformats.org/officeDocument/2006/relationships/customXml" Target="../ink/ink20.xml"/><Relationship Id="rId10" Type="http://schemas.openxmlformats.org/officeDocument/2006/relationships/customXml" Target="../ink/ink11.xml"/><Relationship Id="rId19" Type="http://schemas.openxmlformats.org/officeDocument/2006/relationships/image" Target="../media/image19.emf"/><Relationship Id="rId31" Type="http://schemas.openxmlformats.org/officeDocument/2006/relationships/image" Target="../media/image25.emf"/><Relationship Id="rId4" Type="http://schemas.openxmlformats.org/officeDocument/2006/relationships/customXml" Target="../ink/ink8.xml"/><Relationship Id="rId9" Type="http://schemas.openxmlformats.org/officeDocument/2006/relationships/image" Target="../media/image14.emf"/><Relationship Id="rId14" Type="http://schemas.openxmlformats.org/officeDocument/2006/relationships/customXml" Target="../ink/ink13.xml"/><Relationship Id="rId22" Type="http://schemas.openxmlformats.org/officeDocument/2006/relationships/customXml" Target="../ink/ink17.xml"/><Relationship Id="rId27" Type="http://schemas.openxmlformats.org/officeDocument/2006/relationships/image" Target="../media/image23.emf"/><Relationship Id="rId30" Type="http://schemas.openxmlformats.org/officeDocument/2006/relationships/customXml" Target="../ink/ink21.xml"/><Relationship Id="rId35" Type="http://schemas.openxmlformats.org/officeDocument/2006/relationships/image" Target="../media/image27.emf"/><Relationship Id="rId8" Type="http://schemas.openxmlformats.org/officeDocument/2006/relationships/customXml" Target="../ink/ink1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customXml" Target="../ink/ink27.xml"/><Relationship Id="rId13" Type="http://schemas.openxmlformats.org/officeDocument/2006/relationships/image" Target="../media/image35.emf"/><Relationship Id="rId18" Type="http://schemas.openxmlformats.org/officeDocument/2006/relationships/customXml" Target="../ink/ink32.xml"/><Relationship Id="rId3" Type="http://schemas.openxmlformats.org/officeDocument/2006/relationships/image" Target="../media/image30.emf"/><Relationship Id="rId21" Type="http://schemas.openxmlformats.org/officeDocument/2006/relationships/image" Target="../media/image39.emf"/><Relationship Id="rId7" Type="http://schemas.openxmlformats.org/officeDocument/2006/relationships/image" Target="../media/image32.emf"/><Relationship Id="rId12" Type="http://schemas.openxmlformats.org/officeDocument/2006/relationships/customXml" Target="../ink/ink29.xml"/><Relationship Id="rId17" Type="http://schemas.openxmlformats.org/officeDocument/2006/relationships/image" Target="../media/image37.emf"/><Relationship Id="rId2" Type="http://schemas.openxmlformats.org/officeDocument/2006/relationships/customXml" Target="../ink/ink24.xml"/><Relationship Id="rId16" Type="http://schemas.openxmlformats.org/officeDocument/2006/relationships/customXml" Target="../ink/ink31.xml"/><Relationship Id="rId20" Type="http://schemas.openxmlformats.org/officeDocument/2006/relationships/customXml" Target="../ink/ink33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6.xml"/><Relationship Id="rId11" Type="http://schemas.openxmlformats.org/officeDocument/2006/relationships/image" Target="../media/image34.emf"/><Relationship Id="rId5" Type="http://schemas.openxmlformats.org/officeDocument/2006/relationships/image" Target="../media/image31.emf"/><Relationship Id="rId15" Type="http://schemas.openxmlformats.org/officeDocument/2006/relationships/image" Target="../media/image36.emf"/><Relationship Id="rId10" Type="http://schemas.openxmlformats.org/officeDocument/2006/relationships/customXml" Target="../ink/ink28.xml"/><Relationship Id="rId19" Type="http://schemas.openxmlformats.org/officeDocument/2006/relationships/image" Target="../media/image38.emf"/><Relationship Id="rId4" Type="http://schemas.openxmlformats.org/officeDocument/2006/relationships/customXml" Target="../ink/ink25.xml"/><Relationship Id="rId9" Type="http://schemas.openxmlformats.org/officeDocument/2006/relationships/image" Target="../media/image33.emf"/><Relationship Id="rId14" Type="http://schemas.openxmlformats.org/officeDocument/2006/relationships/customXml" Target="../ink/ink30.xml"/></Relationships>
</file>

<file path=ppt/slides/_rels/slide2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5.emf"/><Relationship Id="rId18" Type="http://schemas.openxmlformats.org/officeDocument/2006/relationships/customXml" Target="../ink/ink42.xml"/><Relationship Id="rId26" Type="http://schemas.openxmlformats.org/officeDocument/2006/relationships/customXml" Target="../ink/ink46.xml"/><Relationship Id="rId3" Type="http://schemas.openxmlformats.org/officeDocument/2006/relationships/image" Target="../media/image40.emf"/><Relationship Id="rId21" Type="http://schemas.openxmlformats.org/officeDocument/2006/relationships/image" Target="../media/image49.emf"/><Relationship Id="rId34" Type="http://schemas.openxmlformats.org/officeDocument/2006/relationships/customXml" Target="../ink/ink50.xml"/><Relationship Id="rId7" Type="http://schemas.openxmlformats.org/officeDocument/2006/relationships/image" Target="../media/image42.emf"/><Relationship Id="rId12" Type="http://schemas.openxmlformats.org/officeDocument/2006/relationships/customXml" Target="../ink/ink39.xml"/><Relationship Id="rId17" Type="http://schemas.openxmlformats.org/officeDocument/2006/relationships/image" Target="../media/image47.emf"/><Relationship Id="rId25" Type="http://schemas.openxmlformats.org/officeDocument/2006/relationships/image" Target="../media/image51.emf"/><Relationship Id="rId33" Type="http://schemas.openxmlformats.org/officeDocument/2006/relationships/image" Target="../media/image55.emf"/><Relationship Id="rId2" Type="http://schemas.openxmlformats.org/officeDocument/2006/relationships/customXml" Target="../ink/ink34.xml"/><Relationship Id="rId16" Type="http://schemas.openxmlformats.org/officeDocument/2006/relationships/customXml" Target="../ink/ink41.xml"/><Relationship Id="rId20" Type="http://schemas.openxmlformats.org/officeDocument/2006/relationships/customXml" Target="../ink/ink43.xml"/><Relationship Id="rId29" Type="http://schemas.openxmlformats.org/officeDocument/2006/relationships/image" Target="../media/image53.emf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6.xml"/><Relationship Id="rId11" Type="http://schemas.openxmlformats.org/officeDocument/2006/relationships/image" Target="../media/image44.emf"/><Relationship Id="rId24" Type="http://schemas.openxmlformats.org/officeDocument/2006/relationships/customXml" Target="../ink/ink45.xml"/><Relationship Id="rId32" Type="http://schemas.openxmlformats.org/officeDocument/2006/relationships/customXml" Target="../ink/ink49.xml"/><Relationship Id="rId5" Type="http://schemas.openxmlformats.org/officeDocument/2006/relationships/image" Target="../media/image41.emf"/><Relationship Id="rId15" Type="http://schemas.openxmlformats.org/officeDocument/2006/relationships/image" Target="../media/image46.emf"/><Relationship Id="rId23" Type="http://schemas.openxmlformats.org/officeDocument/2006/relationships/image" Target="../media/image50.emf"/><Relationship Id="rId28" Type="http://schemas.openxmlformats.org/officeDocument/2006/relationships/customXml" Target="../ink/ink47.xml"/><Relationship Id="rId10" Type="http://schemas.openxmlformats.org/officeDocument/2006/relationships/customXml" Target="../ink/ink38.xml"/><Relationship Id="rId19" Type="http://schemas.openxmlformats.org/officeDocument/2006/relationships/image" Target="../media/image48.emf"/><Relationship Id="rId31" Type="http://schemas.openxmlformats.org/officeDocument/2006/relationships/image" Target="../media/image54.emf"/><Relationship Id="rId4" Type="http://schemas.openxmlformats.org/officeDocument/2006/relationships/customXml" Target="../ink/ink35.xml"/><Relationship Id="rId9" Type="http://schemas.openxmlformats.org/officeDocument/2006/relationships/image" Target="../media/image43.emf"/><Relationship Id="rId14" Type="http://schemas.openxmlformats.org/officeDocument/2006/relationships/customXml" Target="../ink/ink40.xml"/><Relationship Id="rId22" Type="http://schemas.openxmlformats.org/officeDocument/2006/relationships/customXml" Target="../ink/ink44.xml"/><Relationship Id="rId27" Type="http://schemas.openxmlformats.org/officeDocument/2006/relationships/image" Target="../media/image52.emf"/><Relationship Id="rId30" Type="http://schemas.openxmlformats.org/officeDocument/2006/relationships/customXml" Target="../ink/ink48.xml"/><Relationship Id="rId35" Type="http://schemas.openxmlformats.org/officeDocument/2006/relationships/image" Target="../media/image56.emf"/><Relationship Id="rId8" Type="http://schemas.openxmlformats.org/officeDocument/2006/relationships/customXml" Target="../ink/ink3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6" Type="http://schemas.openxmlformats.org/officeDocument/2006/relationships/customXml" Target="../ink/ink63.xml"/><Relationship Id="rId21" Type="http://schemas.openxmlformats.org/officeDocument/2006/relationships/image" Target="../media/image63.emf"/><Relationship Id="rId42" Type="http://schemas.openxmlformats.org/officeDocument/2006/relationships/customXml" Target="../ink/ink71.xml"/><Relationship Id="rId47" Type="http://schemas.openxmlformats.org/officeDocument/2006/relationships/image" Target="../media/image76.emf"/><Relationship Id="rId63" Type="http://schemas.openxmlformats.org/officeDocument/2006/relationships/image" Target="../media/image84.emf"/><Relationship Id="rId68" Type="http://schemas.openxmlformats.org/officeDocument/2006/relationships/customXml" Target="../ink/ink84.xml"/><Relationship Id="rId7" Type="http://schemas.openxmlformats.org/officeDocument/2006/relationships/image" Target="../media/image29.emf"/><Relationship Id="rId71" Type="http://schemas.openxmlformats.org/officeDocument/2006/relationships/image" Target="../media/image88.emf"/><Relationship Id="rId2" Type="http://schemas.openxmlformats.org/officeDocument/2006/relationships/customXml" Target="../ink/ink51.xml"/><Relationship Id="rId16" Type="http://schemas.openxmlformats.org/officeDocument/2006/relationships/customXml" Target="../ink/ink58.xml"/><Relationship Id="rId29" Type="http://schemas.openxmlformats.org/officeDocument/2006/relationships/image" Target="../media/image67.emf"/><Relationship Id="rId11" Type="http://schemas.openxmlformats.org/officeDocument/2006/relationships/image" Target="../media/image58.emf"/><Relationship Id="rId24" Type="http://schemas.openxmlformats.org/officeDocument/2006/relationships/customXml" Target="../ink/ink62.xml"/><Relationship Id="rId32" Type="http://schemas.openxmlformats.org/officeDocument/2006/relationships/customXml" Target="../ink/ink66.xml"/><Relationship Id="rId37" Type="http://schemas.openxmlformats.org/officeDocument/2006/relationships/image" Target="../media/image71.emf"/><Relationship Id="rId40" Type="http://schemas.openxmlformats.org/officeDocument/2006/relationships/customXml" Target="../ink/ink70.xml"/><Relationship Id="rId45" Type="http://schemas.openxmlformats.org/officeDocument/2006/relationships/image" Target="../media/image75.emf"/><Relationship Id="rId53" Type="http://schemas.openxmlformats.org/officeDocument/2006/relationships/image" Target="../media/image79.emf"/><Relationship Id="rId58" Type="http://schemas.openxmlformats.org/officeDocument/2006/relationships/customXml" Target="../ink/ink79.xml"/><Relationship Id="rId66" Type="http://schemas.openxmlformats.org/officeDocument/2006/relationships/customXml" Target="../ink/ink83.xml"/><Relationship Id="rId5" Type="http://schemas.openxmlformats.org/officeDocument/2006/relationships/image" Target="../media/image28.emf"/><Relationship Id="rId61" Type="http://schemas.openxmlformats.org/officeDocument/2006/relationships/image" Target="../media/image83.emf"/><Relationship Id="rId19" Type="http://schemas.openxmlformats.org/officeDocument/2006/relationships/image" Target="../media/image62.emf"/><Relationship Id="rId14" Type="http://schemas.openxmlformats.org/officeDocument/2006/relationships/customXml" Target="../ink/ink57.xml"/><Relationship Id="rId22" Type="http://schemas.openxmlformats.org/officeDocument/2006/relationships/customXml" Target="../ink/ink61.xml"/><Relationship Id="rId27" Type="http://schemas.openxmlformats.org/officeDocument/2006/relationships/image" Target="../media/image66.emf"/><Relationship Id="rId30" Type="http://schemas.openxmlformats.org/officeDocument/2006/relationships/customXml" Target="../ink/ink65.xml"/><Relationship Id="rId35" Type="http://schemas.openxmlformats.org/officeDocument/2006/relationships/image" Target="../media/image70.emf"/><Relationship Id="rId43" Type="http://schemas.openxmlformats.org/officeDocument/2006/relationships/image" Target="../media/image74.emf"/><Relationship Id="rId48" Type="http://schemas.openxmlformats.org/officeDocument/2006/relationships/customXml" Target="../ink/ink74.xml"/><Relationship Id="rId56" Type="http://schemas.openxmlformats.org/officeDocument/2006/relationships/customXml" Target="../ink/ink78.xml"/><Relationship Id="rId64" Type="http://schemas.openxmlformats.org/officeDocument/2006/relationships/customXml" Target="../ink/ink82.xml"/><Relationship Id="rId69" Type="http://schemas.openxmlformats.org/officeDocument/2006/relationships/image" Target="../media/image87.emf"/><Relationship Id="rId8" Type="http://schemas.openxmlformats.org/officeDocument/2006/relationships/customXml" Target="../ink/ink54.xml"/><Relationship Id="rId51" Type="http://schemas.openxmlformats.org/officeDocument/2006/relationships/image" Target="../media/image78.emf"/><Relationship Id="rId3" Type="http://schemas.openxmlformats.org/officeDocument/2006/relationships/image" Target="../media/image10.emf"/><Relationship Id="rId12" Type="http://schemas.openxmlformats.org/officeDocument/2006/relationships/customXml" Target="../ink/ink56.xml"/><Relationship Id="rId17" Type="http://schemas.openxmlformats.org/officeDocument/2006/relationships/image" Target="../media/image61.emf"/><Relationship Id="rId25" Type="http://schemas.openxmlformats.org/officeDocument/2006/relationships/image" Target="../media/image65.emf"/><Relationship Id="rId33" Type="http://schemas.openxmlformats.org/officeDocument/2006/relationships/image" Target="../media/image69.emf"/><Relationship Id="rId38" Type="http://schemas.openxmlformats.org/officeDocument/2006/relationships/customXml" Target="../ink/ink69.xml"/><Relationship Id="rId46" Type="http://schemas.openxmlformats.org/officeDocument/2006/relationships/customXml" Target="../ink/ink73.xml"/><Relationship Id="rId59" Type="http://schemas.openxmlformats.org/officeDocument/2006/relationships/image" Target="../media/image82.emf"/><Relationship Id="rId67" Type="http://schemas.openxmlformats.org/officeDocument/2006/relationships/image" Target="../media/image86.emf"/><Relationship Id="rId20" Type="http://schemas.openxmlformats.org/officeDocument/2006/relationships/customXml" Target="../ink/ink60.xml"/><Relationship Id="rId41" Type="http://schemas.openxmlformats.org/officeDocument/2006/relationships/image" Target="../media/image73.emf"/><Relationship Id="rId54" Type="http://schemas.openxmlformats.org/officeDocument/2006/relationships/customXml" Target="../ink/ink77.xml"/><Relationship Id="rId62" Type="http://schemas.openxmlformats.org/officeDocument/2006/relationships/customXml" Target="../ink/ink81.xml"/><Relationship Id="rId70" Type="http://schemas.openxmlformats.org/officeDocument/2006/relationships/customXml" Target="../ink/ink85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53.xml"/><Relationship Id="rId15" Type="http://schemas.openxmlformats.org/officeDocument/2006/relationships/image" Target="../media/image60.emf"/><Relationship Id="rId23" Type="http://schemas.openxmlformats.org/officeDocument/2006/relationships/image" Target="../media/image64.emf"/><Relationship Id="rId28" Type="http://schemas.openxmlformats.org/officeDocument/2006/relationships/customXml" Target="../ink/ink64.xml"/><Relationship Id="rId36" Type="http://schemas.openxmlformats.org/officeDocument/2006/relationships/customXml" Target="../ink/ink68.xml"/><Relationship Id="rId49" Type="http://schemas.openxmlformats.org/officeDocument/2006/relationships/image" Target="../media/image77.emf"/><Relationship Id="rId57" Type="http://schemas.openxmlformats.org/officeDocument/2006/relationships/image" Target="../media/image81.emf"/><Relationship Id="rId10" Type="http://schemas.openxmlformats.org/officeDocument/2006/relationships/customXml" Target="../ink/ink55.xml"/><Relationship Id="rId31" Type="http://schemas.openxmlformats.org/officeDocument/2006/relationships/image" Target="../media/image68.emf"/><Relationship Id="rId44" Type="http://schemas.openxmlformats.org/officeDocument/2006/relationships/customXml" Target="../ink/ink72.xml"/><Relationship Id="rId52" Type="http://schemas.openxmlformats.org/officeDocument/2006/relationships/customXml" Target="../ink/ink76.xml"/><Relationship Id="rId60" Type="http://schemas.openxmlformats.org/officeDocument/2006/relationships/customXml" Target="../ink/ink80.xml"/><Relationship Id="rId65" Type="http://schemas.openxmlformats.org/officeDocument/2006/relationships/image" Target="../media/image85.emf"/><Relationship Id="rId4" Type="http://schemas.openxmlformats.org/officeDocument/2006/relationships/customXml" Target="../ink/ink52.xml"/><Relationship Id="rId9" Type="http://schemas.openxmlformats.org/officeDocument/2006/relationships/image" Target="../media/image57.emf"/><Relationship Id="rId13" Type="http://schemas.openxmlformats.org/officeDocument/2006/relationships/image" Target="../media/image59.emf"/><Relationship Id="rId18" Type="http://schemas.openxmlformats.org/officeDocument/2006/relationships/customXml" Target="../ink/ink59.xml"/><Relationship Id="rId39" Type="http://schemas.openxmlformats.org/officeDocument/2006/relationships/image" Target="../media/image72.emf"/><Relationship Id="rId34" Type="http://schemas.openxmlformats.org/officeDocument/2006/relationships/customXml" Target="../ink/ink67.xml"/><Relationship Id="rId50" Type="http://schemas.openxmlformats.org/officeDocument/2006/relationships/customXml" Target="../ink/ink75.xml"/><Relationship Id="rId55" Type="http://schemas.openxmlformats.org/officeDocument/2006/relationships/image" Target="../media/image80.emf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emf"/><Relationship Id="rId13" Type="http://schemas.openxmlformats.org/officeDocument/2006/relationships/customXml" Target="../ink/ink91.xml"/><Relationship Id="rId18" Type="http://schemas.openxmlformats.org/officeDocument/2006/relationships/image" Target="../media/image96.emf"/><Relationship Id="rId3" Type="http://schemas.openxmlformats.org/officeDocument/2006/relationships/customXml" Target="../ink/ink86.xml"/><Relationship Id="rId21" Type="http://schemas.openxmlformats.org/officeDocument/2006/relationships/customXml" Target="../ink/ink95.xml"/><Relationship Id="rId7" Type="http://schemas.openxmlformats.org/officeDocument/2006/relationships/customXml" Target="../ink/ink88.xml"/><Relationship Id="rId12" Type="http://schemas.openxmlformats.org/officeDocument/2006/relationships/image" Target="../media/image93.emf"/><Relationship Id="rId17" Type="http://schemas.openxmlformats.org/officeDocument/2006/relationships/customXml" Target="../ink/ink93.xml"/><Relationship Id="rId2" Type="http://schemas.openxmlformats.org/officeDocument/2006/relationships/image" Target="../media/image9.png"/><Relationship Id="rId16" Type="http://schemas.openxmlformats.org/officeDocument/2006/relationships/image" Target="../media/image95.emf"/><Relationship Id="rId20" Type="http://schemas.openxmlformats.org/officeDocument/2006/relationships/image" Target="../media/image9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emf"/><Relationship Id="rId11" Type="http://schemas.openxmlformats.org/officeDocument/2006/relationships/customXml" Target="../ink/ink90.xml"/><Relationship Id="rId5" Type="http://schemas.openxmlformats.org/officeDocument/2006/relationships/customXml" Target="../ink/ink87.xml"/><Relationship Id="rId15" Type="http://schemas.openxmlformats.org/officeDocument/2006/relationships/customXml" Target="../ink/ink92.xml"/><Relationship Id="rId10" Type="http://schemas.openxmlformats.org/officeDocument/2006/relationships/image" Target="../media/image92.emf"/><Relationship Id="rId19" Type="http://schemas.openxmlformats.org/officeDocument/2006/relationships/customXml" Target="../ink/ink94.xml"/><Relationship Id="rId4" Type="http://schemas.openxmlformats.org/officeDocument/2006/relationships/image" Target="../media/image89.emf"/><Relationship Id="rId9" Type="http://schemas.openxmlformats.org/officeDocument/2006/relationships/customXml" Target="../ink/ink89.xml"/><Relationship Id="rId14" Type="http://schemas.openxmlformats.org/officeDocument/2006/relationships/image" Target="../media/image94.emf"/><Relationship Id="rId22" Type="http://schemas.openxmlformats.org/officeDocument/2006/relationships/image" Target="../media/image98.emf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emf"/><Relationship Id="rId13" Type="http://schemas.openxmlformats.org/officeDocument/2006/relationships/customXml" Target="../ink/ink101.xml"/><Relationship Id="rId18" Type="http://schemas.openxmlformats.org/officeDocument/2006/relationships/image" Target="../media/image107.emf"/><Relationship Id="rId3" Type="http://schemas.openxmlformats.org/officeDocument/2006/relationships/customXml" Target="../ink/ink96.xml"/><Relationship Id="rId7" Type="http://schemas.openxmlformats.org/officeDocument/2006/relationships/customXml" Target="../ink/ink98.xml"/><Relationship Id="rId12" Type="http://schemas.openxmlformats.org/officeDocument/2006/relationships/image" Target="../media/image104.emf"/><Relationship Id="rId17" Type="http://schemas.openxmlformats.org/officeDocument/2006/relationships/customXml" Target="../ink/ink103.xml"/><Relationship Id="rId2" Type="http://schemas.openxmlformats.org/officeDocument/2006/relationships/image" Target="../media/image8.png"/><Relationship Id="rId16" Type="http://schemas.openxmlformats.org/officeDocument/2006/relationships/image" Target="../media/image106.emf"/><Relationship Id="rId20" Type="http://schemas.openxmlformats.org/officeDocument/2006/relationships/image" Target="../media/image10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emf"/><Relationship Id="rId11" Type="http://schemas.openxmlformats.org/officeDocument/2006/relationships/customXml" Target="../ink/ink100.xml"/><Relationship Id="rId5" Type="http://schemas.openxmlformats.org/officeDocument/2006/relationships/customXml" Target="../ink/ink97.xml"/><Relationship Id="rId15" Type="http://schemas.openxmlformats.org/officeDocument/2006/relationships/customXml" Target="../ink/ink102.xml"/><Relationship Id="rId10" Type="http://schemas.openxmlformats.org/officeDocument/2006/relationships/image" Target="../media/image103.emf"/><Relationship Id="rId19" Type="http://schemas.openxmlformats.org/officeDocument/2006/relationships/customXml" Target="../ink/ink104.xml"/><Relationship Id="rId4" Type="http://schemas.openxmlformats.org/officeDocument/2006/relationships/image" Target="../media/image100.emf"/><Relationship Id="rId9" Type="http://schemas.openxmlformats.org/officeDocument/2006/relationships/customXml" Target="../ink/ink99.xml"/><Relationship Id="rId14" Type="http://schemas.openxmlformats.org/officeDocument/2006/relationships/image" Target="../media/image105.emf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emf"/><Relationship Id="rId13" Type="http://schemas.openxmlformats.org/officeDocument/2006/relationships/customXml" Target="../ink/ink110.xml"/><Relationship Id="rId18" Type="http://schemas.openxmlformats.org/officeDocument/2006/relationships/image" Target="../media/image116.emf"/><Relationship Id="rId3" Type="http://schemas.openxmlformats.org/officeDocument/2006/relationships/customXml" Target="../ink/ink105.xml"/><Relationship Id="rId21" Type="http://schemas.openxmlformats.org/officeDocument/2006/relationships/customXml" Target="../ink/ink114.xml"/><Relationship Id="rId7" Type="http://schemas.openxmlformats.org/officeDocument/2006/relationships/customXml" Target="../ink/ink107.xml"/><Relationship Id="rId12" Type="http://schemas.openxmlformats.org/officeDocument/2006/relationships/image" Target="../media/image113.emf"/><Relationship Id="rId17" Type="http://schemas.openxmlformats.org/officeDocument/2006/relationships/customXml" Target="../ink/ink112.xml"/><Relationship Id="rId2" Type="http://schemas.openxmlformats.org/officeDocument/2006/relationships/image" Target="../media/image11.png"/><Relationship Id="rId16" Type="http://schemas.openxmlformats.org/officeDocument/2006/relationships/image" Target="../media/image115.emf"/><Relationship Id="rId20" Type="http://schemas.openxmlformats.org/officeDocument/2006/relationships/image" Target="../media/image11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emf"/><Relationship Id="rId11" Type="http://schemas.openxmlformats.org/officeDocument/2006/relationships/customXml" Target="../ink/ink109.xml"/><Relationship Id="rId5" Type="http://schemas.openxmlformats.org/officeDocument/2006/relationships/customXml" Target="../ink/ink106.xml"/><Relationship Id="rId15" Type="http://schemas.openxmlformats.org/officeDocument/2006/relationships/customXml" Target="../ink/ink111.xml"/><Relationship Id="rId10" Type="http://schemas.openxmlformats.org/officeDocument/2006/relationships/image" Target="../media/image112.emf"/><Relationship Id="rId19" Type="http://schemas.openxmlformats.org/officeDocument/2006/relationships/customXml" Target="../ink/ink113.xml"/><Relationship Id="rId4" Type="http://schemas.openxmlformats.org/officeDocument/2006/relationships/image" Target="../media/image109.emf"/><Relationship Id="rId9" Type="http://schemas.openxmlformats.org/officeDocument/2006/relationships/customXml" Target="../ink/ink108.xml"/><Relationship Id="rId14" Type="http://schemas.openxmlformats.org/officeDocument/2006/relationships/image" Target="../media/image114.emf"/><Relationship Id="rId22" Type="http://schemas.openxmlformats.org/officeDocument/2006/relationships/image" Target="../media/image118.emf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emf"/><Relationship Id="rId3" Type="http://schemas.openxmlformats.org/officeDocument/2006/relationships/customXml" Target="../ink/ink115.xml"/><Relationship Id="rId7" Type="http://schemas.openxmlformats.org/officeDocument/2006/relationships/customXml" Target="../ink/ink117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1.emf"/><Relationship Id="rId5" Type="http://schemas.openxmlformats.org/officeDocument/2006/relationships/customXml" Target="../ink/ink116.xml"/><Relationship Id="rId10" Type="http://schemas.openxmlformats.org/officeDocument/2006/relationships/image" Target="../media/image123.emf"/><Relationship Id="rId4" Type="http://schemas.openxmlformats.org/officeDocument/2006/relationships/image" Target="../media/image120.emf"/><Relationship Id="rId9" Type="http://schemas.openxmlformats.org/officeDocument/2006/relationships/customXml" Target="../ink/ink11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emf"/><Relationship Id="rId2" Type="http://schemas.openxmlformats.org/officeDocument/2006/relationships/customXml" Target="../ink/ink1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7.emf"/><Relationship Id="rId4" Type="http://schemas.openxmlformats.org/officeDocument/2006/relationships/customXml" Target="../ink/ink12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emf"/><Relationship Id="rId13" Type="http://schemas.openxmlformats.org/officeDocument/2006/relationships/customXml" Target="../ink/ink126.xml"/><Relationship Id="rId18" Type="http://schemas.openxmlformats.org/officeDocument/2006/relationships/image" Target="../media/image135.emf"/><Relationship Id="rId3" Type="http://schemas.openxmlformats.org/officeDocument/2006/relationships/customXml" Target="../ink/ink121.xml"/><Relationship Id="rId7" Type="http://schemas.openxmlformats.org/officeDocument/2006/relationships/customXml" Target="../ink/ink123.xml"/><Relationship Id="rId12" Type="http://schemas.openxmlformats.org/officeDocument/2006/relationships/image" Target="../media/image132.emf"/><Relationship Id="rId17" Type="http://schemas.openxmlformats.org/officeDocument/2006/relationships/customXml" Target="../ink/ink128.xml"/><Relationship Id="rId2" Type="http://schemas.openxmlformats.org/officeDocument/2006/relationships/image" Target="../media/image19.png"/><Relationship Id="rId16" Type="http://schemas.openxmlformats.org/officeDocument/2006/relationships/image" Target="../media/image13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9.emf"/><Relationship Id="rId11" Type="http://schemas.openxmlformats.org/officeDocument/2006/relationships/customXml" Target="../ink/ink125.xml"/><Relationship Id="rId5" Type="http://schemas.openxmlformats.org/officeDocument/2006/relationships/customXml" Target="../ink/ink122.xml"/><Relationship Id="rId15" Type="http://schemas.openxmlformats.org/officeDocument/2006/relationships/customXml" Target="../ink/ink127.xml"/><Relationship Id="rId10" Type="http://schemas.openxmlformats.org/officeDocument/2006/relationships/image" Target="../media/image131.emf"/><Relationship Id="rId4" Type="http://schemas.openxmlformats.org/officeDocument/2006/relationships/image" Target="../media/image128.emf"/><Relationship Id="rId9" Type="http://schemas.openxmlformats.org/officeDocument/2006/relationships/customXml" Target="../ink/ink124.xml"/><Relationship Id="rId14" Type="http://schemas.openxmlformats.org/officeDocument/2006/relationships/image" Target="../media/image133.emf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emf"/><Relationship Id="rId3" Type="http://schemas.openxmlformats.org/officeDocument/2006/relationships/customXml" Target="../ink/ink129.xml"/><Relationship Id="rId7" Type="http://schemas.openxmlformats.org/officeDocument/2006/relationships/customXml" Target="../ink/ink131.xml"/><Relationship Id="rId12" Type="http://schemas.openxmlformats.org/officeDocument/2006/relationships/image" Target="../media/image141.em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8.emf"/><Relationship Id="rId11" Type="http://schemas.openxmlformats.org/officeDocument/2006/relationships/customXml" Target="../ink/ink133.xml"/><Relationship Id="rId5" Type="http://schemas.openxmlformats.org/officeDocument/2006/relationships/customXml" Target="../ink/ink130.xml"/><Relationship Id="rId10" Type="http://schemas.openxmlformats.org/officeDocument/2006/relationships/image" Target="../media/image140.emf"/><Relationship Id="rId4" Type="http://schemas.openxmlformats.org/officeDocument/2006/relationships/image" Target="../media/image137.emf"/><Relationship Id="rId9" Type="http://schemas.openxmlformats.org/officeDocument/2006/relationships/customXml" Target="../ink/ink13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emf"/><Relationship Id="rId13" Type="http://schemas.openxmlformats.org/officeDocument/2006/relationships/customXml" Target="../ink/ink139.xml"/><Relationship Id="rId18" Type="http://schemas.openxmlformats.org/officeDocument/2006/relationships/image" Target="../media/image151.emf"/><Relationship Id="rId3" Type="http://schemas.openxmlformats.org/officeDocument/2006/relationships/customXml" Target="../ink/ink134.xml"/><Relationship Id="rId7" Type="http://schemas.openxmlformats.org/officeDocument/2006/relationships/customXml" Target="../ink/ink136.xml"/><Relationship Id="rId12" Type="http://schemas.openxmlformats.org/officeDocument/2006/relationships/image" Target="../media/image148.emf"/><Relationship Id="rId17" Type="http://schemas.openxmlformats.org/officeDocument/2006/relationships/customXml" Target="../ink/ink141.xml"/><Relationship Id="rId2" Type="http://schemas.openxmlformats.org/officeDocument/2006/relationships/image" Target="../media/image22.png"/><Relationship Id="rId16" Type="http://schemas.openxmlformats.org/officeDocument/2006/relationships/image" Target="../media/image15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5.emf"/><Relationship Id="rId11" Type="http://schemas.openxmlformats.org/officeDocument/2006/relationships/customXml" Target="../ink/ink138.xml"/><Relationship Id="rId5" Type="http://schemas.openxmlformats.org/officeDocument/2006/relationships/customXml" Target="../ink/ink135.xml"/><Relationship Id="rId15" Type="http://schemas.openxmlformats.org/officeDocument/2006/relationships/customXml" Target="../ink/ink140.xml"/><Relationship Id="rId10" Type="http://schemas.openxmlformats.org/officeDocument/2006/relationships/image" Target="../media/image147.emf"/><Relationship Id="rId4" Type="http://schemas.openxmlformats.org/officeDocument/2006/relationships/image" Target="../media/image144.emf"/><Relationship Id="rId9" Type="http://schemas.openxmlformats.org/officeDocument/2006/relationships/customXml" Target="../ink/ink137.xml"/><Relationship Id="rId14" Type="http://schemas.openxmlformats.org/officeDocument/2006/relationships/image" Target="../media/image149.emf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emf"/><Relationship Id="rId3" Type="http://schemas.openxmlformats.org/officeDocument/2006/relationships/customXml" Target="../ink/ink142.xml"/><Relationship Id="rId7" Type="http://schemas.openxmlformats.org/officeDocument/2006/relationships/customXml" Target="../ink/ink144.xm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3.emf"/><Relationship Id="rId5" Type="http://schemas.openxmlformats.org/officeDocument/2006/relationships/customXml" Target="../ink/ink143.xml"/><Relationship Id="rId10" Type="http://schemas.openxmlformats.org/officeDocument/2006/relationships/image" Target="../media/image155.emf"/><Relationship Id="rId4" Type="http://schemas.openxmlformats.org/officeDocument/2006/relationships/image" Target="../media/image152.emf"/><Relationship Id="rId9" Type="http://schemas.openxmlformats.org/officeDocument/2006/relationships/customXml" Target="../ink/ink14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62.emf"/><Relationship Id="rId18" Type="http://schemas.openxmlformats.org/officeDocument/2006/relationships/customXml" Target="../ink/ink154.xml"/><Relationship Id="rId26" Type="http://schemas.openxmlformats.org/officeDocument/2006/relationships/customXml" Target="../ink/ink158.xml"/><Relationship Id="rId39" Type="http://schemas.openxmlformats.org/officeDocument/2006/relationships/image" Target="../media/image175.emf"/><Relationship Id="rId21" Type="http://schemas.openxmlformats.org/officeDocument/2006/relationships/image" Target="../media/image166.emf"/><Relationship Id="rId34" Type="http://schemas.openxmlformats.org/officeDocument/2006/relationships/customXml" Target="../ink/ink162.xml"/><Relationship Id="rId42" Type="http://schemas.openxmlformats.org/officeDocument/2006/relationships/customXml" Target="../ink/ink166.xml"/><Relationship Id="rId47" Type="http://schemas.openxmlformats.org/officeDocument/2006/relationships/image" Target="../media/image179.emf"/><Relationship Id="rId7" Type="http://schemas.openxmlformats.org/officeDocument/2006/relationships/image" Target="../media/image159.emf"/><Relationship Id="rId2" Type="http://schemas.openxmlformats.org/officeDocument/2006/relationships/customXml" Target="../ink/ink146.xml"/><Relationship Id="rId16" Type="http://schemas.openxmlformats.org/officeDocument/2006/relationships/customXml" Target="../ink/ink153.xml"/><Relationship Id="rId29" Type="http://schemas.openxmlformats.org/officeDocument/2006/relationships/image" Target="../media/image170.emf"/><Relationship Id="rId11" Type="http://schemas.openxmlformats.org/officeDocument/2006/relationships/image" Target="../media/image161.emf"/><Relationship Id="rId24" Type="http://schemas.openxmlformats.org/officeDocument/2006/relationships/customXml" Target="../ink/ink157.xml"/><Relationship Id="rId32" Type="http://schemas.openxmlformats.org/officeDocument/2006/relationships/customXml" Target="../ink/ink161.xml"/><Relationship Id="rId37" Type="http://schemas.openxmlformats.org/officeDocument/2006/relationships/image" Target="../media/image174.emf"/><Relationship Id="rId40" Type="http://schemas.openxmlformats.org/officeDocument/2006/relationships/customXml" Target="../ink/ink165.xml"/><Relationship Id="rId45" Type="http://schemas.openxmlformats.org/officeDocument/2006/relationships/image" Target="../media/image178.emf"/><Relationship Id="rId5" Type="http://schemas.openxmlformats.org/officeDocument/2006/relationships/image" Target="../media/image158.emf"/><Relationship Id="rId15" Type="http://schemas.openxmlformats.org/officeDocument/2006/relationships/image" Target="../media/image163.emf"/><Relationship Id="rId23" Type="http://schemas.openxmlformats.org/officeDocument/2006/relationships/image" Target="../media/image167.emf"/><Relationship Id="rId28" Type="http://schemas.openxmlformats.org/officeDocument/2006/relationships/customXml" Target="../ink/ink159.xml"/><Relationship Id="rId36" Type="http://schemas.openxmlformats.org/officeDocument/2006/relationships/customXml" Target="../ink/ink163.xml"/><Relationship Id="rId49" Type="http://schemas.openxmlformats.org/officeDocument/2006/relationships/image" Target="../media/image180.emf"/><Relationship Id="rId10" Type="http://schemas.openxmlformats.org/officeDocument/2006/relationships/customXml" Target="../ink/ink150.xml"/><Relationship Id="rId19" Type="http://schemas.openxmlformats.org/officeDocument/2006/relationships/image" Target="../media/image165.emf"/><Relationship Id="rId31" Type="http://schemas.openxmlformats.org/officeDocument/2006/relationships/image" Target="../media/image171.emf"/><Relationship Id="rId44" Type="http://schemas.openxmlformats.org/officeDocument/2006/relationships/customXml" Target="../ink/ink167.xml"/><Relationship Id="rId4" Type="http://schemas.openxmlformats.org/officeDocument/2006/relationships/customXml" Target="../ink/ink147.xml"/><Relationship Id="rId9" Type="http://schemas.openxmlformats.org/officeDocument/2006/relationships/image" Target="../media/image160.emf"/><Relationship Id="rId14" Type="http://schemas.openxmlformats.org/officeDocument/2006/relationships/customXml" Target="../ink/ink152.xml"/><Relationship Id="rId22" Type="http://schemas.openxmlformats.org/officeDocument/2006/relationships/customXml" Target="../ink/ink156.xml"/><Relationship Id="rId27" Type="http://schemas.openxmlformats.org/officeDocument/2006/relationships/image" Target="../media/image169.emf"/><Relationship Id="rId30" Type="http://schemas.openxmlformats.org/officeDocument/2006/relationships/customXml" Target="../ink/ink160.xml"/><Relationship Id="rId35" Type="http://schemas.openxmlformats.org/officeDocument/2006/relationships/image" Target="../media/image173.emf"/><Relationship Id="rId43" Type="http://schemas.openxmlformats.org/officeDocument/2006/relationships/image" Target="../media/image177.emf"/><Relationship Id="rId48" Type="http://schemas.openxmlformats.org/officeDocument/2006/relationships/customXml" Target="../ink/ink169.xml"/><Relationship Id="rId8" Type="http://schemas.openxmlformats.org/officeDocument/2006/relationships/customXml" Target="../ink/ink149.xml"/><Relationship Id="rId3" Type="http://schemas.openxmlformats.org/officeDocument/2006/relationships/image" Target="../media/image157.emf"/><Relationship Id="rId12" Type="http://schemas.openxmlformats.org/officeDocument/2006/relationships/customXml" Target="../ink/ink151.xml"/><Relationship Id="rId17" Type="http://schemas.openxmlformats.org/officeDocument/2006/relationships/image" Target="../media/image164.emf"/><Relationship Id="rId25" Type="http://schemas.openxmlformats.org/officeDocument/2006/relationships/image" Target="../media/image168.emf"/><Relationship Id="rId33" Type="http://schemas.openxmlformats.org/officeDocument/2006/relationships/image" Target="../media/image172.emf"/><Relationship Id="rId38" Type="http://schemas.openxmlformats.org/officeDocument/2006/relationships/customXml" Target="../ink/ink164.xml"/><Relationship Id="rId46" Type="http://schemas.openxmlformats.org/officeDocument/2006/relationships/customXml" Target="../ink/ink168.xml"/><Relationship Id="rId20" Type="http://schemas.openxmlformats.org/officeDocument/2006/relationships/customXml" Target="../ink/ink155.xml"/><Relationship Id="rId41" Type="http://schemas.openxmlformats.org/officeDocument/2006/relationships/image" Target="../media/image176.emf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4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f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70.xm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emf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tiff"/><Relationship Id="rId2" Type="http://schemas.openxmlformats.org/officeDocument/2006/relationships/image" Target="NULL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eg"/><Relationship Id="rId2" Type="http://schemas.openxmlformats.org/officeDocument/2006/relationships/image" Target="NULL"/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965229"/>
          </a:xfrm>
        </p:spPr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Genetic Algorithms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Varun Deshmukh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Assistant Professor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 Computer Engineering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MPSTME, Shirpur Campus 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80853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842573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Working principle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21434"/>
            <a:ext cx="10515600" cy="5451894"/>
          </a:xfrm>
        </p:spPr>
        <p:txBody>
          <a:bodyPr>
            <a:normAutofit/>
          </a:bodyPr>
          <a:lstStyle/>
          <a:p>
            <a:pPr algn="just">
              <a:lnSpc>
                <a:spcPct val="110000"/>
              </a:lnSpc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Genetic algorithm begins with set of solutions called the population.</a:t>
            </a:r>
          </a:p>
          <a:p>
            <a:pPr lvl="1" algn="just">
              <a:lnSpc>
                <a:spcPct val="110000"/>
              </a:lnSpc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Solutions from one population are taken and used to form a new population. This is motivated by the possibility that the new population will be better the old one.</a:t>
            </a:r>
          </a:p>
          <a:p>
            <a:pPr lvl="1" algn="just">
              <a:lnSpc>
                <a:spcPct val="110000"/>
              </a:lnSpc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Solutions are selected according to their fitness to form new solutions (offspring); more suitable they are, more chances they have to reproduce.</a:t>
            </a:r>
          </a:p>
          <a:p>
            <a:pPr lvl="1" algn="just">
              <a:lnSpc>
                <a:spcPct val="110000"/>
              </a:lnSpc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This is repeated until some condition (e.g. number of populations or improvements of the best solution) is satisfied. </a:t>
            </a:r>
          </a:p>
          <a:p>
            <a:pPr lvl="1" algn="just">
              <a:lnSpc>
                <a:spcPct val="110000"/>
              </a:lnSpc>
            </a:pP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10000"/>
              </a:lnSpc>
            </a:pP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10000"/>
              </a:lnSpc>
            </a:pP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10000"/>
              </a:lnSpc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89439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842573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Outline of the basic Genetic algorithm 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21434"/>
            <a:ext cx="10515600" cy="5538158"/>
          </a:xfrm>
        </p:spPr>
        <p:txBody>
          <a:bodyPr>
            <a:normAutofit fontScale="70000" lnSpcReduction="20000"/>
          </a:bodyPr>
          <a:lstStyle/>
          <a:p>
            <a:pPr marL="514350" indent="-514350" algn="just">
              <a:lnSpc>
                <a:spcPct val="120000"/>
              </a:lnSpc>
              <a:buFont typeface="+mj-lt"/>
              <a:buAutoNum type="arabicPeriod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[Start] Generate random population of 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chromosomes (i.e. suitable solutions for the problem).</a:t>
            </a:r>
          </a:p>
          <a:p>
            <a:pPr marL="514350" indent="-514350" algn="just">
              <a:lnSpc>
                <a:spcPct val="120000"/>
              </a:lnSpc>
              <a:buFont typeface="+mj-lt"/>
              <a:buAutoNum type="arabicPeriod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[Fitness] Evaluate the fitness 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f(x)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of each chromosome 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in the population.</a:t>
            </a:r>
          </a:p>
          <a:p>
            <a:pPr marL="514350" indent="-514350" algn="just">
              <a:lnSpc>
                <a:spcPct val="120000"/>
              </a:lnSpc>
              <a:buFont typeface="+mj-lt"/>
              <a:buAutoNum type="arabicPeriod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[New population] Create a new population by repeating following steps until the new population is complete.</a:t>
            </a:r>
          </a:p>
          <a:p>
            <a:pPr marL="971550" lvl="1" indent="-514350" algn="just">
              <a:lnSpc>
                <a:spcPct val="120000"/>
              </a:lnSpc>
              <a:buFont typeface="+mj-lt"/>
              <a:buAutoNum type="alphaUcPeriod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[Selection] select two parent chromosome from a population according to their fitness (better the fitness, bigger the chance to be selected).</a:t>
            </a:r>
          </a:p>
          <a:p>
            <a:pPr marL="971550" lvl="1" indent="-514350" algn="just">
              <a:lnSpc>
                <a:spcPct val="120000"/>
              </a:lnSpc>
              <a:buFont typeface="+mj-lt"/>
              <a:buAutoNum type="alphaUcPeriod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[Crossover] with a crossover probability, cross over the parents to form new offspring (children). If no crossover was performed, offspring is exact copy of parents.</a:t>
            </a:r>
          </a:p>
          <a:p>
            <a:pPr marL="971550" lvl="1" indent="-514350" algn="just">
              <a:lnSpc>
                <a:spcPct val="120000"/>
              </a:lnSpc>
              <a:buFont typeface="+mj-lt"/>
              <a:buAutoNum type="alphaUcPeriod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[Mutation] with a mutation probability, mutate new offspring at each locus (position in chromosome).</a:t>
            </a:r>
          </a:p>
          <a:p>
            <a:pPr marL="971550" lvl="1" indent="-514350" algn="just">
              <a:lnSpc>
                <a:spcPct val="120000"/>
              </a:lnSpc>
              <a:buFont typeface="+mj-lt"/>
              <a:buAutoNum type="alphaUcPeriod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[Accepting] place new offspring in the new population.</a:t>
            </a:r>
          </a:p>
          <a:p>
            <a:pPr marL="514350" indent="-514350" algn="just">
              <a:lnSpc>
                <a:spcPct val="120000"/>
              </a:lnSpc>
              <a:buFont typeface="+mj-lt"/>
              <a:buAutoNum type="arabicPeriod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[Replace] use new generated population for a further run of the algorithm.</a:t>
            </a:r>
          </a:p>
          <a:p>
            <a:pPr marL="514350" indent="-514350" algn="just">
              <a:lnSpc>
                <a:spcPct val="120000"/>
              </a:lnSpc>
              <a:buFont typeface="+mj-lt"/>
              <a:buAutoNum type="arabicPeriod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[Test] if the end condition is satisfied, stop, and return the best solution in current population.</a:t>
            </a:r>
          </a:p>
          <a:p>
            <a:pPr marL="514350" indent="-514350" algn="just">
              <a:lnSpc>
                <a:spcPct val="120000"/>
              </a:lnSpc>
              <a:buFont typeface="+mj-lt"/>
              <a:buAutoNum type="arabicPeriod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[Loop] Go to step 2 </a:t>
            </a:r>
          </a:p>
          <a:p>
            <a:pPr marL="0" indent="0" algn="just">
              <a:lnSpc>
                <a:spcPct val="120000"/>
              </a:lnSpc>
              <a:buNone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Note: the genetic algorithms performance is largely influenced by two operators called crossover and mutation. These two operators are the most important parts of GA.</a:t>
            </a:r>
          </a:p>
          <a:p>
            <a:pPr algn="just">
              <a:lnSpc>
                <a:spcPct val="110000"/>
              </a:lnSpc>
            </a:pP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10000"/>
              </a:lnSpc>
            </a:pP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10000"/>
              </a:lnSpc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463161" y="1252150"/>
              <a:ext cx="576000" cy="508752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52361" y="1243150"/>
                <a:ext cx="590760" cy="511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1" name="Ink 10"/>
              <p14:cNvContentPartPr/>
              <p14:nvPr/>
            </p14:nvContentPartPr>
            <p14:xfrm>
              <a:off x="-442959" y="2668030"/>
              <a:ext cx="1114957" cy="1132200"/>
            </p14:xfrm>
          </p:contentPart>
        </mc:Choice>
        <mc:Fallback xmlns="">
          <p:pic>
            <p:nvPicPr>
              <p:cNvPr id="11" name="Ink 10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452679" y="2659390"/>
                <a:ext cx="1140518" cy="1150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818156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842573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Framework of GA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21434"/>
            <a:ext cx="10515600" cy="5538158"/>
          </a:xfrm>
        </p:spPr>
        <p:txBody>
          <a:bodyPr>
            <a:normAutofit/>
          </a:bodyPr>
          <a:lstStyle/>
          <a:p>
            <a:pPr algn="just">
              <a:lnSpc>
                <a:spcPct val="110000"/>
              </a:lnSpc>
            </a:pP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10000"/>
              </a:lnSpc>
            </a:pP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10000"/>
              </a:lnSpc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7104" y="1391369"/>
            <a:ext cx="5705475" cy="46101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4" name="Ink 43"/>
              <p14:cNvContentPartPr/>
              <p14:nvPr/>
            </p14:nvContentPartPr>
            <p14:xfrm>
              <a:off x="9523641" y="3150790"/>
              <a:ext cx="12600" cy="1080"/>
            </p14:xfrm>
          </p:contentPart>
        </mc:Choice>
        <mc:Fallback xmlns="">
          <p:pic>
            <p:nvPicPr>
              <p:cNvPr id="44" name="Ink 4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517161" y="3144310"/>
                <a:ext cx="23400" cy="13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411290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842573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GA operators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21434"/>
            <a:ext cx="10515600" cy="5538158"/>
          </a:xfrm>
        </p:spPr>
        <p:txBody>
          <a:bodyPr>
            <a:normAutofit fontScale="92500"/>
          </a:bodyPr>
          <a:lstStyle/>
          <a:p>
            <a:pPr marL="0" indent="0" algn="just">
              <a:lnSpc>
                <a:spcPct val="120000"/>
              </a:lnSpc>
              <a:buNone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 fact, a GA implementation involved with the realization of the following operations.</a:t>
            </a:r>
          </a:p>
          <a:p>
            <a:pPr marL="0" indent="0" algn="just">
              <a:lnSpc>
                <a:spcPct val="120000"/>
              </a:lnSpc>
              <a:buNone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1. Encoding: How to represent a solution to fit with GA framework.</a:t>
            </a:r>
          </a:p>
          <a:p>
            <a:pPr marL="0" indent="0" algn="just">
              <a:lnSpc>
                <a:spcPct val="120000"/>
              </a:lnSpc>
              <a:buNone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2. Convergence: How to decide the termination criterion.</a:t>
            </a:r>
          </a:p>
          <a:p>
            <a:pPr marL="0" indent="0" algn="just">
              <a:lnSpc>
                <a:spcPct val="120000"/>
              </a:lnSpc>
              <a:buNone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3. Mating pool: How to generate next solutions.</a:t>
            </a:r>
          </a:p>
          <a:p>
            <a:pPr marL="0" indent="0" algn="just">
              <a:lnSpc>
                <a:spcPct val="120000"/>
              </a:lnSpc>
              <a:buNone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4. Fitness Evaluation: How to evaluate a solution.</a:t>
            </a:r>
          </a:p>
          <a:p>
            <a:pPr marL="0" indent="0" algn="just">
              <a:lnSpc>
                <a:spcPct val="120000"/>
              </a:lnSpc>
              <a:buNone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5. Crossover: How to make the diverse set of next solutions.</a:t>
            </a:r>
          </a:p>
          <a:p>
            <a:pPr marL="0" indent="0" algn="just">
              <a:lnSpc>
                <a:spcPct val="120000"/>
              </a:lnSpc>
              <a:buNone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6. Mutation: To explore other solution(s).</a:t>
            </a:r>
          </a:p>
          <a:p>
            <a:pPr marL="0" indent="0" algn="just">
              <a:lnSpc>
                <a:spcPct val="120000"/>
              </a:lnSpc>
              <a:buNone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7. Inversion: To move from one optima to other.</a:t>
            </a:r>
          </a:p>
          <a:p>
            <a:pPr algn="just">
              <a:lnSpc>
                <a:spcPct val="110000"/>
              </a:lnSpc>
            </a:pP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10000"/>
              </a:lnSpc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90414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842573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Different GA Strategies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21434"/>
            <a:ext cx="10515600" cy="5538158"/>
          </a:xfrm>
        </p:spPr>
        <p:txBody>
          <a:bodyPr>
            <a:normAutofit/>
          </a:bodyPr>
          <a:lstStyle/>
          <a:p>
            <a:pPr algn="just">
              <a:lnSpc>
                <a:spcPct val="110000"/>
              </a:lnSpc>
            </a:pP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10000"/>
              </a:lnSpc>
              <a:buNone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1. Simple Genetic Algorithm (SGA)</a:t>
            </a:r>
          </a:p>
          <a:p>
            <a:pPr marL="0" indent="0" algn="just">
              <a:lnSpc>
                <a:spcPct val="110000"/>
              </a:lnSpc>
              <a:buNone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2. Steady State Genetic Algorithm (SSGA)</a:t>
            </a:r>
          </a:p>
          <a:p>
            <a:pPr marL="0" indent="0" algn="just">
              <a:lnSpc>
                <a:spcPct val="110000"/>
              </a:lnSpc>
              <a:buNone/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51071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842573"/>
          </a:xfrm>
        </p:spPr>
        <p:txBody>
          <a:bodyPr>
            <a:normAutofit/>
          </a:bodyPr>
          <a:lstStyle/>
          <a:p>
            <a:pPr algn="just">
              <a:lnSpc>
                <a:spcPct val="110000"/>
              </a:lnSpc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Simple Genetic Algorithm (SGA)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4483" y="1249070"/>
            <a:ext cx="6489940" cy="5472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5390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842573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SGA Parameters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121434"/>
                <a:ext cx="10515600" cy="5538158"/>
              </a:xfrm>
            </p:spPr>
            <p:txBody>
              <a:bodyPr>
                <a:normAutofit/>
              </a:bodyPr>
              <a:lstStyle/>
              <a:p>
                <a:pPr algn="just">
                  <a:lnSpc>
                    <a:spcPct val="110000"/>
                  </a:lnSpc>
                </a:pP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Initial population size : N</a:t>
                </a:r>
              </a:p>
              <a:p>
                <a:pPr algn="just">
                  <a:lnSpc>
                    <a:spcPct val="110000"/>
                  </a:lnSpc>
                </a:pP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Size of mating pool,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𝑃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: 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𝑃</m:t>
                        </m:r>
                      </m:sub>
                    </m:sSub>
                  </m:oMath>
                </a14:m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 P% of N</a:t>
                </a:r>
              </a:p>
              <a:p>
                <a:pPr algn="just">
                  <a:lnSpc>
                    <a:spcPct val="110000"/>
                  </a:lnSpc>
                </a:pP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Convergence threshold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𝛿</m:t>
                    </m:r>
                  </m:oMath>
                </a14:m>
                <a:endParaRPr 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110000"/>
                  </a:lnSpc>
                </a:pP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Mutation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𝜇</m:t>
                    </m:r>
                  </m:oMath>
                </a14:m>
                <a:endParaRPr 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110000"/>
                  </a:lnSpc>
                </a:pP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Inversion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𝜂</m:t>
                    </m:r>
                  </m:oMath>
                </a14:m>
                <a:endParaRPr 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110000"/>
                  </a:lnSpc>
                </a:pP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Crossover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𝜌</m:t>
                    </m:r>
                  </m:oMath>
                </a14:m>
                <a:endParaRPr 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121434"/>
                <a:ext cx="10515600" cy="5538158"/>
              </a:xfrm>
              <a:blipFill rotWithShape="0">
                <a:blip r:embed="rId2"/>
                <a:stretch>
                  <a:fillRect l="-1043" t="-99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022518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842573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Salient features in SGA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21434"/>
            <a:ext cx="10515600" cy="5538158"/>
          </a:xfrm>
        </p:spPr>
        <p:txBody>
          <a:bodyPr>
            <a:normAutofit/>
          </a:bodyPr>
          <a:lstStyle/>
          <a:p>
            <a:pPr algn="just">
              <a:lnSpc>
                <a:spcPct val="110000"/>
              </a:lnSpc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Have overlapping generation (Only fraction of individuals are replaced).</a:t>
            </a:r>
          </a:p>
          <a:p>
            <a:pPr algn="just">
              <a:lnSpc>
                <a:spcPct val="110000"/>
              </a:lnSpc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Computationally expensive.</a:t>
            </a:r>
          </a:p>
          <a:p>
            <a:pPr algn="just">
              <a:lnSpc>
                <a:spcPct val="110000"/>
              </a:lnSpc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Good when initial population size is large.</a:t>
            </a:r>
          </a:p>
          <a:p>
            <a:pPr algn="just">
              <a:lnSpc>
                <a:spcPct val="110000"/>
              </a:lnSpc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 general, gives better results.</a:t>
            </a:r>
          </a:p>
          <a:p>
            <a:pPr algn="just">
              <a:lnSpc>
                <a:spcPct val="110000"/>
              </a:lnSpc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Selection is biased toward more highly fit individuals; Hence, the average fitness (of overall population) is expected to increase in succession.</a:t>
            </a:r>
          </a:p>
          <a:p>
            <a:pPr algn="just">
              <a:lnSpc>
                <a:spcPct val="110000"/>
              </a:lnSpc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best individual may appear in any iteration.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1170921" y="4101550"/>
              <a:ext cx="6018840" cy="42264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31321" y="4017670"/>
                <a:ext cx="6112800" cy="58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3" name="Ink 22"/>
              <p14:cNvContentPartPr/>
              <p14:nvPr/>
            </p14:nvContentPartPr>
            <p14:xfrm>
              <a:off x="7515921" y="2000590"/>
              <a:ext cx="2480400" cy="1342800"/>
            </p14:xfrm>
          </p:contentPart>
        </mc:Choice>
        <mc:Fallback xmlns="">
          <p:pic>
            <p:nvPicPr>
              <p:cNvPr id="23" name="Ink 2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509081" y="1991590"/>
                <a:ext cx="2504160" cy="135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6" name="Ink 25"/>
              <p14:cNvContentPartPr/>
              <p14:nvPr/>
            </p14:nvContentPartPr>
            <p14:xfrm>
              <a:off x="7036761" y="1851910"/>
              <a:ext cx="3493440" cy="1793880"/>
            </p14:xfrm>
          </p:contentPart>
        </mc:Choice>
        <mc:Fallback xmlns="">
          <p:pic>
            <p:nvPicPr>
              <p:cNvPr id="26" name="Ink 25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027401" y="1839310"/>
                <a:ext cx="3513960" cy="1816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557045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842573"/>
          </a:xfrm>
        </p:spPr>
        <p:txBody>
          <a:bodyPr>
            <a:normAutofit/>
          </a:bodyPr>
          <a:lstStyle/>
          <a:p>
            <a:pPr algn="just">
              <a:lnSpc>
                <a:spcPct val="110000"/>
              </a:lnSpc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Steady State Genetic Algorithm (SSGA)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354" y="1009291"/>
            <a:ext cx="9549533" cy="5517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8674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842573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Salient features in Steady State GA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21434"/>
            <a:ext cx="10515600" cy="5538158"/>
          </a:xfrm>
        </p:spPr>
        <p:txBody>
          <a:bodyPr>
            <a:normAutofit/>
          </a:bodyPr>
          <a:lstStyle/>
          <a:p>
            <a:pPr algn="just">
              <a:lnSpc>
                <a:spcPct val="110000"/>
              </a:lnSpc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Generation gap is small.</a:t>
            </a:r>
          </a:p>
          <a:p>
            <a:pPr lvl="1" algn="just">
              <a:lnSpc>
                <a:spcPct val="110000"/>
              </a:lnSpc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Only two offspring are produced in one generation.</a:t>
            </a:r>
          </a:p>
          <a:p>
            <a:pPr algn="just">
              <a:lnSpc>
                <a:spcPct val="110000"/>
              </a:lnSpc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It is applicable when</a:t>
            </a:r>
          </a:p>
          <a:p>
            <a:pPr lvl="1" algn="just">
              <a:lnSpc>
                <a:spcPct val="110000"/>
              </a:lnSpc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Population size is small</a:t>
            </a:r>
          </a:p>
          <a:p>
            <a:pPr lvl="1" algn="just">
              <a:lnSpc>
                <a:spcPct val="110000"/>
              </a:lnSpc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Chromosomes are of longer length</a:t>
            </a:r>
          </a:p>
          <a:p>
            <a:pPr lvl="1" algn="just">
              <a:lnSpc>
                <a:spcPct val="110000"/>
              </a:lnSpc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Evaluation operation is less computationally expensive (compare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toduplicate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checking)</a:t>
            </a:r>
          </a:p>
        </p:txBody>
      </p:sp>
    </p:spTree>
    <p:extLst>
      <p:ext uri="{BB962C8B-B14F-4D97-AF65-F5344CB8AC3E}">
        <p14:creationId xmlns:p14="http://schemas.microsoft.com/office/powerpoint/2010/main" val="5737407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902958"/>
          </a:xfrm>
        </p:spPr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r>
              <a:rPr lang="en-US" dirty="0" smtClean="0"/>
              <a:t>		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just">
              <a:lnSpc>
                <a:spcPct val="100000"/>
              </a:lnSpc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Solving problem means looking for solutions, which is best among others.</a:t>
            </a:r>
          </a:p>
          <a:p>
            <a:pPr algn="just">
              <a:lnSpc>
                <a:spcPct val="100000"/>
              </a:lnSpc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Finding solution to a problem is often thought:</a:t>
            </a:r>
          </a:p>
          <a:p>
            <a:pPr lvl="1" algn="just">
              <a:lnSpc>
                <a:spcPct val="100000"/>
              </a:lnSpc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 computer science and AI, as a process of 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search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through the space of possible solutions. The set of possible solutions define the search space for a given problem. Solutions or partial solutions are viewed as points in search space.</a:t>
            </a:r>
          </a:p>
          <a:p>
            <a:pPr lvl="1" algn="just">
              <a:lnSpc>
                <a:spcPct val="100000"/>
              </a:lnSpc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 engineering and mathematics, as a process of 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optimization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The problems are first formulated as mathematical model expressed in terms of functions and then to find a solution, discover the parameters that optimize the model or the function components that provide optimal system performance.</a:t>
            </a:r>
          </a:p>
        </p:txBody>
      </p:sp>
    </p:spTree>
    <p:extLst>
      <p:ext uri="{BB962C8B-B14F-4D97-AF65-F5344CB8AC3E}">
        <p14:creationId xmlns:p14="http://schemas.microsoft.com/office/powerpoint/2010/main" val="2494389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842573"/>
          </a:xfrm>
        </p:spPr>
        <p:txBody>
          <a:bodyPr>
            <a:normAutofit/>
          </a:bodyPr>
          <a:lstStyle/>
          <a:p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Limitations in SSGA: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21434"/>
            <a:ext cx="10515600" cy="5538158"/>
          </a:xfrm>
        </p:spPr>
        <p:txBody>
          <a:bodyPr>
            <a:normAutofit/>
          </a:bodyPr>
          <a:lstStyle/>
          <a:p>
            <a:pPr algn="just">
              <a:lnSpc>
                <a:spcPct val="110000"/>
              </a:lnSpc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There is a chance of stuck at local optima, if crossover/mutation/ inversion is not strong enough to diversify the population).</a:t>
            </a:r>
          </a:p>
          <a:p>
            <a:pPr algn="just">
              <a:lnSpc>
                <a:spcPct val="110000"/>
              </a:lnSpc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Premature convergence may result.</a:t>
            </a:r>
          </a:p>
          <a:p>
            <a:pPr algn="just">
              <a:lnSpc>
                <a:spcPct val="110000"/>
              </a:lnSpc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It is susceptible to stagnation. Inferiors are neglected or removed and keeps making more trials for very long period of time without any gain (i.e. long period of localized search).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2132841" y="4482790"/>
              <a:ext cx="7813080" cy="59040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22401" y="4471630"/>
                <a:ext cx="7826400" cy="61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2" name="Ink 11"/>
              <p14:cNvContentPartPr/>
              <p14:nvPr/>
            </p14:nvContentPartPr>
            <p14:xfrm>
              <a:off x="2062281" y="5170030"/>
              <a:ext cx="1417680" cy="185040"/>
            </p14:xfrm>
          </p:contentPart>
        </mc:Choice>
        <mc:Fallback xmlns="">
          <p:pic>
            <p:nvPicPr>
              <p:cNvPr id="12" name="Ink 1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055081" y="5153470"/>
                <a:ext cx="1430640" cy="21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9" name="Ink 18"/>
              <p14:cNvContentPartPr/>
              <p14:nvPr/>
            </p14:nvContentPartPr>
            <p14:xfrm>
              <a:off x="5187441" y="5003350"/>
              <a:ext cx="1666800" cy="141120"/>
            </p14:xfrm>
          </p:contentPart>
        </mc:Choice>
        <mc:Fallback xmlns="">
          <p:pic>
            <p:nvPicPr>
              <p:cNvPr id="19" name="Ink 18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176641" y="4985350"/>
                <a:ext cx="1692360" cy="16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8" name="Ink 27"/>
              <p14:cNvContentPartPr/>
              <p14:nvPr/>
            </p14:nvContentPartPr>
            <p14:xfrm>
              <a:off x="4124721" y="5870230"/>
              <a:ext cx="1148400" cy="149760"/>
            </p14:xfrm>
          </p:contentPart>
        </mc:Choice>
        <mc:Fallback xmlns="">
          <p:pic>
            <p:nvPicPr>
              <p:cNvPr id="28" name="Ink 27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115361" y="5853710"/>
                <a:ext cx="1172520" cy="1766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9" name="Ink 28"/>
              <p14:cNvContentPartPr/>
              <p14:nvPr/>
            </p14:nvContentPartPr>
            <p14:xfrm>
              <a:off x="4008441" y="6016390"/>
              <a:ext cx="1099800" cy="199800"/>
            </p14:xfrm>
          </p:contentPart>
        </mc:Choice>
        <mc:Fallback xmlns="">
          <p:pic>
            <p:nvPicPr>
              <p:cNvPr id="29" name="Ink 28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998721" y="6012790"/>
                <a:ext cx="1125720" cy="21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9" name="Ink 38"/>
              <p14:cNvContentPartPr/>
              <p14:nvPr/>
            </p14:nvContentPartPr>
            <p14:xfrm>
              <a:off x="5476521" y="5944030"/>
              <a:ext cx="928080" cy="194040"/>
            </p14:xfrm>
          </p:contentPart>
        </mc:Choice>
        <mc:Fallback xmlns="">
          <p:pic>
            <p:nvPicPr>
              <p:cNvPr id="39" name="Ink 38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467161" y="5940790"/>
                <a:ext cx="946800" cy="20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40" name="Ink 39"/>
              <p14:cNvContentPartPr/>
              <p14:nvPr/>
            </p14:nvContentPartPr>
            <p14:xfrm>
              <a:off x="5679201" y="5875270"/>
              <a:ext cx="868680" cy="111240"/>
            </p14:xfrm>
          </p:contentPart>
        </mc:Choice>
        <mc:Fallback xmlns="">
          <p:pic>
            <p:nvPicPr>
              <p:cNvPr id="40" name="Ink 39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669481" y="5863030"/>
                <a:ext cx="890280" cy="13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56" name="Ink 55"/>
              <p14:cNvContentPartPr/>
              <p14:nvPr/>
            </p14:nvContentPartPr>
            <p14:xfrm>
              <a:off x="8730561" y="5806510"/>
              <a:ext cx="1607400" cy="133200"/>
            </p14:xfrm>
          </p:contentPart>
        </mc:Choice>
        <mc:Fallback xmlns="">
          <p:pic>
            <p:nvPicPr>
              <p:cNvPr id="56" name="Ink 55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8721561" y="5796070"/>
                <a:ext cx="1626840" cy="15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57" name="Ink 56"/>
              <p14:cNvContentPartPr/>
              <p14:nvPr/>
            </p14:nvContentPartPr>
            <p14:xfrm>
              <a:off x="8536161" y="5927110"/>
              <a:ext cx="1955160" cy="229680"/>
            </p14:xfrm>
          </p:contentPart>
        </mc:Choice>
        <mc:Fallback xmlns="">
          <p:pic>
            <p:nvPicPr>
              <p:cNvPr id="57" name="Ink 56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8527521" y="5910190"/>
                <a:ext cx="1980360" cy="25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59" name="Ink 58"/>
              <p14:cNvContentPartPr/>
              <p14:nvPr/>
            </p14:nvContentPartPr>
            <p14:xfrm>
              <a:off x="8540481" y="4943230"/>
              <a:ext cx="1329840" cy="118440"/>
            </p14:xfrm>
          </p:contentPart>
        </mc:Choice>
        <mc:Fallback xmlns="">
          <p:pic>
            <p:nvPicPr>
              <p:cNvPr id="59" name="Ink 58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8529321" y="4929910"/>
                <a:ext cx="1351800" cy="14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60" name="Ink 59"/>
              <p14:cNvContentPartPr/>
              <p14:nvPr/>
            </p14:nvContentPartPr>
            <p14:xfrm>
              <a:off x="4355841" y="5323390"/>
              <a:ext cx="2296800" cy="518760"/>
            </p14:xfrm>
          </p:contentPart>
        </mc:Choice>
        <mc:Fallback xmlns="">
          <p:pic>
            <p:nvPicPr>
              <p:cNvPr id="60" name="Ink 59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337841" y="5312950"/>
                <a:ext cx="2318400" cy="54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61" name="Ink 60"/>
              <p14:cNvContentPartPr/>
              <p14:nvPr/>
            </p14:nvContentPartPr>
            <p14:xfrm>
              <a:off x="8892561" y="5300350"/>
              <a:ext cx="1292040" cy="409320"/>
            </p14:xfrm>
          </p:contentPart>
        </mc:Choice>
        <mc:Fallback xmlns="">
          <p:pic>
            <p:nvPicPr>
              <p:cNvPr id="61" name="Ink 60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8886081" y="5291350"/>
                <a:ext cx="1301760" cy="42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62" name="Ink 61"/>
              <p14:cNvContentPartPr/>
              <p14:nvPr/>
            </p14:nvContentPartPr>
            <p14:xfrm>
              <a:off x="8557401" y="5081470"/>
              <a:ext cx="1971000" cy="1146240"/>
            </p14:xfrm>
          </p:contentPart>
        </mc:Choice>
        <mc:Fallback xmlns="">
          <p:pic>
            <p:nvPicPr>
              <p:cNvPr id="62" name="Ink 61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8552361" y="5072110"/>
                <a:ext cx="1986120" cy="116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66" name="Ink 65"/>
              <p14:cNvContentPartPr/>
              <p14:nvPr/>
            </p14:nvContentPartPr>
            <p14:xfrm>
              <a:off x="8618241" y="5364070"/>
              <a:ext cx="73080" cy="964080"/>
            </p14:xfrm>
          </p:contentPart>
        </mc:Choice>
        <mc:Fallback xmlns="">
          <p:pic>
            <p:nvPicPr>
              <p:cNvPr id="66" name="Ink 65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8615001" y="5360830"/>
                <a:ext cx="84240" cy="97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67" name="Ink 66"/>
              <p14:cNvContentPartPr/>
              <p14:nvPr/>
            </p14:nvContentPartPr>
            <p14:xfrm>
              <a:off x="8641641" y="6048430"/>
              <a:ext cx="1420200" cy="204480"/>
            </p14:xfrm>
          </p:contentPart>
        </mc:Choice>
        <mc:Fallback xmlns="">
          <p:pic>
            <p:nvPicPr>
              <p:cNvPr id="67" name="Ink 66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8636601" y="6040870"/>
                <a:ext cx="1432440" cy="21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69" name="Ink 68"/>
              <p14:cNvContentPartPr/>
              <p14:nvPr/>
            </p14:nvContentPartPr>
            <p14:xfrm>
              <a:off x="9891201" y="5904430"/>
              <a:ext cx="571680" cy="142560"/>
            </p14:xfrm>
          </p:contentPart>
        </mc:Choice>
        <mc:Fallback xmlns="">
          <p:pic>
            <p:nvPicPr>
              <p:cNvPr id="69" name="Ink 68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9887961" y="5901190"/>
                <a:ext cx="578160" cy="14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70" name="Ink 69"/>
              <p14:cNvContentPartPr/>
              <p14:nvPr/>
            </p14:nvContentPartPr>
            <p14:xfrm>
              <a:off x="595281" y="2932270"/>
              <a:ext cx="624600" cy="480600"/>
            </p14:xfrm>
          </p:contentPart>
        </mc:Choice>
        <mc:Fallback xmlns="">
          <p:pic>
            <p:nvPicPr>
              <p:cNvPr id="70" name="Ink 69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559281" y="2817790"/>
                <a:ext cx="699840" cy="696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810225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842573"/>
          </a:xfrm>
        </p:spPr>
        <p:txBody>
          <a:bodyPr>
            <a:normAutofit/>
          </a:bodyPr>
          <a:lstStyle/>
          <a:p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Encoding Techniques: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21434"/>
            <a:ext cx="10515600" cy="5538158"/>
          </a:xfrm>
        </p:spPr>
        <p:txBody>
          <a:bodyPr>
            <a:normAutofit/>
          </a:bodyPr>
          <a:lstStyle/>
          <a:p>
            <a:pPr algn="just">
              <a:lnSpc>
                <a:spcPct val="110000"/>
              </a:lnSpc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There are many ways of encoding </a:t>
            </a:r>
          </a:p>
          <a:p>
            <a:pPr marL="914400" lvl="1" indent="-457200" algn="just">
              <a:lnSpc>
                <a:spcPct val="110000"/>
              </a:lnSpc>
              <a:buAutoNum type="arabicPeriod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Binary encoding: Representing a gene in terms of bits (0s and 1s).</a:t>
            </a:r>
          </a:p>
          <a:p>
            <a:pPr marL="914400" lvl="1" indent="-457200" algn="just">
              <a:lnSpc>
                <a:spcPct val="110000"/>
              </a:lnSpc>
              <a:buAutoNum type="arabicPeriod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Real value encoding: Representing a gene in terms of values or symbols or   string.</a:t>
            </a:r>
          </a:p>
          <a:p>
            <a:pPr marL="914400" lvl="1" indent="-457200" algn="just">
              <a:lnSpc>
                <a:spcPct val="110000"/>
              </a:lnSpc>
              <a:buAutoNum type="arabicPeriod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Permutation (or Order) encoding: Representing a sequence of elements.</a:t>
            </a:r>
          </a:p>
          <a:p>
            <a:pPr marL="914400" lvl="1" indent="-457200" algn="just">
              <a:lnSpc>
                <a:spcPct val="110000"/>
              </a:lnSpc>
              <a:buAutoNum type="arabicPeriod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Tree encoding: Representing in the form of a tree of objects.</a:t>
            </a:r>
          </a:p>
        </p:txBody>
      </p:sp>
    </p:spTree>
    <p:extLst>
      <p:ext uri="{BB962C8B-B14F-4D97-AF65-F5344CB8AC3E}">
        <p14:creationId xmlns:p14="http://schemas.microsoft.com/office/powerpoint/2010/main" val="10960095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842573"/>
          </a:xfrm>
        </p:spPr>
        <p:txBody>
          <a:bodyPr>
            <a:normAutofit/>
          </a:bodyPr>
          <a:lstStyle/>
          <a:p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Binary Encoding: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21434"/>
            <a:ext cx="10515600" cy="5538158"/>
          </a:xfrm>
        </p:spPr>
        <p:txBody>
          <a:bodyPr>
            <a:normAutofit/>
          </a:bodyPr>
          <a:lstStyle/>
          <a:p>
            <a:pPr algn="just">
              <a:lnSpc>
                <a:spcPct val="110000"/>
              </a:lnSpc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Binary encoding is the most common to represent information contained.</a:t>
            </a:r>
          </a:p>
          <a:p>
            <a:pPr algn="just">
              <a:lnSpc>
                <a:spcPct val="110000"/>
              </a:lnSpc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 genetic algorithms, it was first used because of its relative simplicity. </a:t>
            </a:r>
          </a:p>
          <a:p>
            <a:pPr lvl="1" algn="just">
              <a:lnSpc>
                <a:spcPct val="110000"/>
              </a:lnSpc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 binary encoding, every chromosome is a string of bits: 0 or 1, like</a:t>
            </a:r>
          </a:p>
          <a:p>
            <a:pPr marL="457200" lvl="1" indent="0" algn="just">
              <a:lnSpc>
                <a:spcPct val="110000"/>
              </a:lnSpc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chromosome 1: 1 0 1 1 0 0 1 0 1 1 0 0 1 0 1 0 1 1 1 0 0 1 0 1</a:t>
            </a:r>
          </a:p>
          <a:p>
            <a:pPr marL="457200" lvl="1" indent="0" algn="just">
              <a:lnSpc>
                <a:spcPct val="110000"/>
              </a:lnSpc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chromosome 2: 1 1 1 1 1 1 1 0 0 0 0 0 1 1 0 0 0 0 0 1 1 1 1 1</a:t>
            </a:r>
          </a:p>
          <a:p>
            <a:pPr lvl="1" algn="just">
              <a:lnSpc>
                <a:spcPct val="110000"/>
              </a:lnSpc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Binary encoding gives many possible chromosomes even with a small number of alleles i.e. possible setting for a trait (features).</a:t>
            </a:r>
          </a:p>
          <a:p>
            <a:pPr lvl="1" algn="just">
              <a:lnSpc>
                <a:spcPct val="110000"/>
              </a:lnSpc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This encoding is often not natural for many problems and sometimes corrections must be made after crossover and/or mutation.</a:t>
            </a:r>
          </a:p>
        </p:txBody>
      </p:sp>
    </p:spTree>
    <p:extLst>
      <p:ext uri="{BB962C8B-B14F-4D97-AF65-F5344CB8AC3E}">
        <p14:creationId xmlns:p14="http://schemas.microsoft.com/office/powerpoint/2010/main" val="33767841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842573"/>
          </a:xfrm>
        </p:spPr>
        <p:txBody>
          <a:bodyPr>
            <a:normAutofit/>
          </a:bodyPr>
          <a:lstStyle/>
          <a:p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Binary Encoding: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21434"/>
            <a:ext cx="10515600" cy="5538158"/>
          </a:xfrm>
        </p:spPr>
        <p:txBody>
          <a:bodyPr>
            <a:normAutofit/>
          </a:bodyPr>
          <a:lstStyle/>
          <a:p>
            <a:pPr algn="just">
              <a:lnSpc>
                <a:spcPct val="110000"/>
              </a:lnSpc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Example 1: one variable function, say 0 to 15 numbers, numeric values, represented by 4 bit binary string.</a:t>
            </a:r>
          </a:p>
          <a:p>
            <a:pPr algn="just">
              <a:lnSpc>
                <a:spcPct val="110000"/>
              </a:lnSpc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10000"/>
              </a:lnSpc>
            </a:pP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10000"/>
              </a:lnSpc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Example 2: </a:t>
            </a:r>
          </a:p>
          <a:p>
            <a:pPr algn="just">
              <a:lnSpc>
                <a:spcPct val="110000"/>
              </a:lnSpc>
            </a:pP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10000"/>
              </a:lnSpc>
            </a:pP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6733948"/>
              </p:ext>
            </p:extLst>
          </p:nvPr>
        </p:nvGraphicFramePr>
        <p:xfrm>
          <a:off x="2032000" y="1546142"/>
          <a:ext cx="8128000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44087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Numeric Value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4-bit string 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Numeric Value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4-bit string 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Numeric Value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4-bit string 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Numeric Value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4-bit string </a:t>
                      </a:r>
                      <a:endParaRPr lang="en-IN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452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0000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4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0100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8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1000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12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1100</a:t>
                      </a:r>
                      <a:endParaRPr lang="en-IN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452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0001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5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0101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9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1001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13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1101</a:t>
                      </a:r>
                      <a:endParaRPr lang="en-IN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452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2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0010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6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0110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10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1010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14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1110</a:t>
                      </a:r>
                      <a:endParaRPr lang="en-IN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452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3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0011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7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0111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11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1011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15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1111</a:t>
                      </a:r>
                      <a:endParaRPr lang="en-IN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097" y="3664249"/>
            <a:ext cx="5238750" cy="19621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0325" y="3664249"/>
            <a:ext cx="4943475" cy="1882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0568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842573"/>
          </a:xfrm>
        </p:spPr>
        <p:txBody>
          <a:bodyPr>
            <a:normAutofit/>
          </a:bodyPr>
          <a:lstStyle/>
          <a:p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Value Encoding: (Real Coded)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21434"/>
            <a:ext cx="10515600" cy="5538158"/>
          </a:xfrm>
        </p:spPr>
        <p:txBody>
          <a:bodyPr>
            <a:normAutofit lnSpcReduction="10000"/>
          </a:bodyPr>
          <a:lstStyle/>
          <a:p>
            <a:pPr algn="just">
              <a:lnSpc>
                <a:spcPct val="110000"/>
              </a:lnSpc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value encoding can be used in problems where values such as real numbers are used. Use of binary encoding for this type of problems would be difficult.</a:t>
            </a:r>
          </a:p>
          <a:p>
            <a:pPr marL="514350" indent="-514350" algn="just">
              <a:lnSpc>
                <a:spcPct val="110000"/>
              </a:lnSpc>
              <a:buAutoNum type="arabicPeriod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 value encoding, every chromosome is a sequence of some values.</a:t>
            </a:r>
          </a:p>
          <a:p>
            <a:pPr marL="514350" indent="-514350" algn="just">
              <a:lnSpc>
                <a:spcPct val="110000"/>
              </a:lnSpc>
              <a:buAutoNum type="arabicPeriod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values can be anything connected to problem, such as: real numbers, characters or objects.</a:t>
            </a:r>
          </a:p>
          <a:p>
            <a:pPr marL="971550" lvl="1" indent="-514350" algn="just">
              <a:lnSpc>
                <a:spcPct val="110000"/>
              </a:lnSpc>
              <a:buAutoNum type="arabicPeriod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Chromosome A  1.2324  5.3243  0.4556  2.3293  2.4545</a:t>
            </a:r>
          </a:p>
          <a:p>
            <a:pPr marL="971550" lvl="1" indent="-514350" algn="just">
              <a:lnSpc>
                <a:spcPct val="110000"/>
              </a:lnSpc>
              <a:buAutoNum type="arabicPeriod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Chromosome B  ABDJEFJDHDIERJFDLDFLFEGT</a:t>
            </a:r>
          </a:p>
          <a:p>
            <a:pPr marL="971550" lvl="1" indent="-514350" algn="just">
              <a:lnSpc>
                <a:spcPct val="110000"/>
              </a:lnSpc>
              <a:buAutoNum type="arabicPeriod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Chromosome C  (black), (black), (right), (forward), (left)</a:t>
            </a:r>
          </a:p>
          <a:p>
            <a:pPr marL="514350" indent="-514350" algn="just">
              <a:lnSpc>
                <a:spcPct val="110000"/>
              </a:lnSpc>
              <a:buAutoNum type="arabicPeriod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Value encoding is often necessary to develop some new types of crossovers and mutations specific for the problem.</a:t>
            </a:r>
          </a:p>
        </p:txBody>
      </p:sp>
    </p:spTree>
    <p:extLst>
      <p:ext uri="{BB962C8B-B14F-4D97-AF65-F5344CB8AC3E}">
        <p14:creationId xmlns:p14="http://schemas.microsoft.com/office/powerpoint/2010/main" val="11310576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842573"/>
          </a:xfrm>
        </p:spPr>
        <p:txBody>
          <a:bodyPr>
            <a:normAutofit/>
          </a:bodyPr>
          <a:lstStyle/>
          <a:p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Permutation (Order) Encoding: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21434"/>
            <a:ext cx="10515600" cy="5538158"/>
          </a:xfrm>
        </p:spPr>
        <p:txBody>
          <a:bodyPr>
            <a:normAutofit fontScale="85000" lnSpcReduction="20000"/>
          </a:bodyPr>
          <a:lstStyle/>
          <a:p>
            <a:pPr algn="just">
              <a:lnSpc>
                <a:spcPct val="110000"/>
              </a:lnSpc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Permutation encoding can be used in ordering problems, such as travelling salesman problem or task of ordering problem.</a:t>
            </a:r>
          </a:p>
          <a:p>
            <a:pPr marL="914400" lvl="1" indent="-457200" algn="just">
              <a:lnSpc>
                <a:spcPct val="110000"/>
              </a:lnSpc>
              <a:buFont typeface="+mj-lt"/>
              <a:buAutoNum type="arabicPeriod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 permutation encoding, every chromosome is a string of numbers that represent a position in a sequence.</a:t>
            </a:r>
          </a:p>
          <a:p>
            <a:pPr marL="1371600" lvl="2" indent="-457200" algn="just">
              <a:lnSpc>
                <a:spcPct val="110000"/>
              </a:lnSpc>
              <a:buFont typeface="+mj-lt"/>
              <a:buAutoNum type="arabicPeriod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Chromosome A  1 5 3 2 6 4 7 9 8</a:t>
            </a:r>
          </a:p>
          <a:p>
            <a:pPr marL="1371600" lvl="2" indent="-457200" algn="just">
              <a:lnSpc>
                <a:spcPct val="110000"/>
              </a:lnSpc>
              <a:buFont typeface="+mj-lt"/>
              <a:buAutoNum type="arabicPeriod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Chromosome B  8 5 6 7 2 3 1 4 9</a:t>
            </a:r>
          </a:p>
          <a:p>
            <a:pPr marL="914400" lvl="1" indent="-457200" algn="just">
              <a:lnSpc>
                <a:spcPct val="110000"/>
              </a:lnSpc>
              <a:buFont typeface="+mj-lt"/>
              <a:buAutoNum type="arabicPeriod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Permutation encoding is useful for ordering problems. For some problems, crossover and mutation corrections must be made to leave the chromosome consistent.</a:t>
            </a:r>
          </a:p>
          <a:p>
            <a:pPr marL="0" indent="0" algn="just">
              <a:lnSpc>
                <a:spcPct val="110000"/>
              </a:lnSpc>
              <a:buNone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Examples:</a:t>
            </a:r>
          </a:p>
          <a:p>
            <a:pPr marL="914400" lvl="1" indent="-457200" algn="just">
              <a:lnSpc>
                <a:spcPct val="110000"/>
              </a:lnSpc>
              <a:buFont typeface="+mj-lt"/>
              <a:buAutoNum type="arabicPeriod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travelling salesman problem:</a:t>
            </a:r>
          </a:p>
          <a:p>
            <a:pPr marL="457200" lvl="1" indent="0" algn="just">
              <a:lnSpc>
                <a:spcPct val="110000"/>
              </a:lnSpc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There are cities and given distances between them. Travelling salesman has to visit all of them, but he does not want to travel more than necessary. Find a sequence of cities with a minimal traveled distance. Here, encoded chromosomes describe the order of cities the salesman visits. </a:t>
            </a:r>
          </a:p>
          <a:p>
            <a:pPr marL="457200" lvl="1" indent="0" algn="just">
              <a:lnSpc>
                <a:spcPct val="110000"/>
              </a:lnSpc>
              <a:buNone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2.    The Eight Queens problem:</a:t>
            </a:r>
          </a:p>
          <a:p>
            <a:pPr marL="457200" lvl="1" indent="0" algn="just">
              <a:lnSpc>
                <a:spcPct val="110000"/>
              </a:lnSpc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There are eight queens. Find a way to place them on a chess board so that no two queens attack each other. Here, encoding describes the position of a queen on each row.</a:t>
            </a:r>
          </a:p>
        </p:txBody>
      </p:sp>
    </p:spTree>
    <p:extLst>
      <p:ext uri="{BB962C8B-B14F-4D97-AF65-F5344CB8AC3E}">
        <p14:creationId xmlns:p14="http://schemas.microsoft.com/office/powerpoint/2010/main" val="2825080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1394481" y="650950"/>
              <a:ext cx="10053360" cy="604584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82961" y="641950"/>
                <a:ext cx="10082880" cy="606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1" name="Ink 10"/>
              <p14:cNvContentPartPr/>
              <p14:nvPr/>
            </p14:nvContentPartPr>
            <p14:xfrm>
              <a:off x="2077761" y="887830"/>
              <a:ext cx="2349000" cy="363240"/>
            </p14:xfrm>
          </p:contentPart>
        </mc:Choice>
        <mc:Fallback xmlns="">
          <p:pic>
            <p:nvPicPr>
              <p:cNvPr id="11" name="Ink 10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070201" y="876310"/>
                <a:ext cx="2367360" cy="38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1" name="Ink 60"/>
              <p14:cNvContentPartPr/>
              <p14:nvPr/>
            </p14:nvContentPartPr>
            <p14:xfrm>
              <a:off x="3295641" y="2713030"/>
              <a:ext cx="715680" cy="1891800"/>
            </p14:xfrm>
          </p:contentPart>
        </mc:Choice>
        <mc:Fallback xmlns="">
          <p:pic>
            <p:nvPicPr>
              <p:cNvPr id="61" name="Ink 60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260001" y="2643190"/>
                <a:ext cx="775440" cy="203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62" name="Ink 61"/>
              <p14:cNvContentPartPr/>
              <p14:nvPr/>
            </p14:nvContentPartPr>
            <p14:xfrm>
              <a:off x="5980161" y="2667310"/>
              <a:ext cx="580680" cy="767880"/>
            </p14:xfrm>
          </p:contentPart>
        </mc:Choice>
        <mc:Fallback xmlns="">
          <p:pic>
            <p:nvPicPr>
              <p:cNvPr id="62" name="Ink 61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945241" y="2592430"/>
                <a:ext cx="653040" cy="91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63" name="Ink 62"/>
              <p14:cNvContentPartPr/>
              <p14:nvPr/>
            </p14:nvContentPartPr>
            <p14:xfrm>
              <a:off x="5546721" y="2102110"/>
              <a:ext cx="1680840" cy="1700280"/>
            </p14:xfrm>
          </p:contentPart>
        </mc:Choice>
        <mc:Fallback xmlns="">
          <p:pic>
            <p:nvPicPr>
              <p:cNvPr id="63" name="Ink 62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506761" y="2022190"/>
                <a:ext cx="1760760" cy="185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08" name="Ink 107"/>
              <p14:cNvContentPartPr/>
              <p14:nvPr/>
            </p14:nvContentPartPr>
            <p14:xfrm>
              <a:off x="7615281" y="3917950"/>
              <a:ext cx="3996000" cy="823320"/>
            </p14:xfrm>
          </p:contentPart>
        </mc:Choice>
        <mc:Fallback xmlns="">
          <p:pic>
            <p:nvPicPr>
              <p:cNvPr id="108" name="Ink 107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605921" y="3900670"/>
                <a:ext cx="4023000" cy="85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10" name="Ink 109"/>
              <p14:cNvContentPartPr/>
              <p14:nvPr/>
            </p14:nvContentPartPr>
            <p14:xfrm>
              <a:off x="7991121" y="367990"/>
              <a:ext cx="4121640" cy="2586600"/>
            </p14:xfrm>
          </p:contentPart>
        </mc:Choice>
        <mc:Fallback xmlns="">
          <p:pic>
            <p:nvPicPr>
              <p:cNvPr id="110" name="Ink 109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976001" y="350710"/>
                <a:ext cx="4152240" cy="262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20" name="Ink 119"/>
              <p14:cNvContentPartPr/>
              <p14:nvPr/>
            </p14:nvContentPartPr>
            <p14:xfrm>
              <a:off x="8150961" y="716470"/>
              <a:ext cx="2224080" cy="253080"/>
            </p14:xfrm>
          </p:contentPart>
        </mc:Choice>
        <mc:Fallback xmlns="">
          <p:pic>
            <p:nvPicPr>
              <p:cNvPr id="120" name="Ink 119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8143041" y="713230"/>
                <a:ext cx="2245680" cy="26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21" name="Ink 120"/>
              <p14:cNvContentPartPr/>
              <p14:nvPr/>
            </p14:nvContentPartPr>
            <p14:xfrm>
              <a:off x="8375961" y="798550"/>
              <a:ext cx="2069280" cy="244800"/>
            </p14:xfrm>
          </p:contentPart>
        </mc:Choice>
        <mc:Fallback xmlns="">
          <p:pic>
            <p:nvPicPr>
              <p:cNvPr id="121" name="Ink 120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8365881" y="794590"/>
                <a:ext cx="2090880" cy="25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71" name="Ink 170"/>
              <p14:cNvContentPartPr/>
              <p14:nvPr/>
            </p14:nvContentPartPr>
            <p14:xfrm>
              <a:off x="7462281" y="2682070"/>
              <a:ext cx="4146840" cy="1159920"/>
            </p14:xfrm>
          </p:contentPart>
        </mc:Choice>
        <mc:Fallback xmlns="">
          <p:pic>
            <p:nvPicPr>
              <p:cNvPr id="171" name="Ink 170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456161" y="2672350"/>
                <a:ext cx="4162320" cy="1175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06443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1480161" y="419110"/>
              <a:ext cx="2478600" cy="598428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70441" y="410830"/>
                <a:ext cx="2491560" cy="600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0" name="Ink 39"/>
              <p14:cNvContentPartPr/>
              <p14:nvPr/>
            </p14:nvContentPartPr>
            <p14:xfrm>
              <a:off x="3276921" y="911230"/>
              <a:ext cx="3838320" cy="774720"/>
            </p14:xfrm>
          </p:contentPart>
        </mc:Choice>
        <mc:Fallback xmlns="">
          <p:pic>
            <p:nvPicPr>
              <p:cNvPr id="40" name="Ink 39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270441" y="907270"/>
                <a:ext cx="3848760" cy="78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2" name="Ink 41"/>
              <p14:cNvContentPartPr/>
              <p14:nvPr/>
            </p14:nvContentPartPr>
            <p14:xfrm>
              <a:off x="3527841" y="1578670"/>
              <a:ext cx="3701160" cy="816840"/>
            </p14:xfrm>
          </p:contentPart>
        </mc:Choice>
        <mc:Fallback xmlns="">
          <p:pic>
            <p:nvPicPr>
              <p:cNvPr id="42" name="Ink 41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520281" y="1571830"/>
                <a:ext cx="3717360" cy="83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4" name="Ink 43"/>
              <p14:cNvContentPartPr/>
              <p14:nvPr/>
            </p14:nvContentPartPr>
            <p14:xfrm>
              <a:off x="3650601" y="2715550"/>
              <a:ext cx="3666240" cy="772560"/>
            </p14:xfrm>
          </p:contentPart>
        </mc:Choice>
        <mc:Fallback xmlns="">
          <p:pic>
            <p:nvPicPr>
              <p:cNvPr id="44" name="Ink 43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642681" y="2707990"/>
                <a:ext cx="3683160" cy="78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6" name="Ink 45"/>
              <p14:cNvContentPartPr/>
              <p14:nvPr/>
            </p14:nvContentPartPr>
            <p14:xfrm>
              <a:off x="3806841" y="3474430"/>
              <a:ext cx="3824640" cy="842040"/>
            </p14:xfrm>
          </p:contentPart>
        </mc:Choice>
        <mc:Fallback xmlns="">
          <p:pic>
            <p:nvPicPr>
              <p:cNvPr id="46" name="Ink 45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799641" y="3467230"/>
                <a:ext cx="3841200" cy="85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48" name="Ink 47"/>
              <p14:cNvContentPartPr/>
              <p14:nvPr/>
            </p14:nvContentPartPr>
            <p14:xfrm>
              <a:off x="4053801" y="4403230"/>
              <a:ext cx="4018680" cy="785520"/>
            </p14:xfrm>
          </p:contentPart>
        </mc:Choice>
        <mc:Fallback xmlns="">
          <p:pic>
            <p:nvPicPr>
              <p:cNvPr id="48" name="Ink 47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048401" y="4396390"/>
                <a:ext cx="4032000" cy="79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50" name="Ink 49"/>
              <p14:cNvContentPartPr/>
              <p14:nvPr/>
            </p14:nvContentPartPr>
            <p14:xfrm>
              <a:off x="4325601" y="5367670"/>
              <a:ext cx="4061520" cy="640800"/>
            </p14:xfrm>
          </p:contentPart>
        </mc:Choice>
        <mc:Fallback xmlns="">
          <p:pic>
            <p:nvPicPr>
              <p:cNvPr id="50" name="Ink 49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318761" y="5364430"/>
                <a:ext cx="4084920" cy="65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53" name="Ink 52"/>
              <p14:cNvContentPartPr/>
              <p14:nvPr/>
            </p14:nvContentPartPr>
            <p14:xfrm>
              <a:off x="352281" y="88630"/>
              <a:ext cx="2042280" cy="715320"/>
            </p14:xfrm>
          </p:contentPart>
        </mc:Choice>
        <mc:Fallback xmlns="">
          <p:pic>
            <p:nvPicPr>
              <p:cNvPr id="53" name="Ink 52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49041" y="81790"/>
                <a:ext cx="2056680" cy="72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62" name="Ink 61"/>
              <p14:cNvContentPartPr/>
              <p14:nvPr/>
            </p14:nvContentPartPr>
            <p14:xfrm>
              <a:off x="85521" y="-18650"/>
              <a:ext cx="2499840" cy="989640"/>
            </p14:xfrm>
          </p:contentPart>
        </mc:Choice>
        <mc:Fallback xmlns="">
          <p:pic>
            <p:nvPicPr>
              <p:cNvPr id="62" name="Ink 61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5801" y="-28010"/>
                <a:ext cx="2519280" cy="100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77" name="Ink 76"/>
              <p14:cNvContentPartPr/>
              <p14:nvPr/>
            </p14:nvContentPartPr>
            <p14:xfrm>
              <a:off x="8435001" y="-134930"/>
              <a:ext cx="2300760" cy="707760"/>
            </p14:xfrm>
          </p:contentPart>
        </mc:Choice>
        <mc:Fallback xmlns="">
          <p:pic>
            <p:nvPicPr>
              <p:cNvPr id="77" name="Ink 76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8425281" y="-138530"/>
                <a:ext cx="2323080" cy="72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81" name="Ink 80"/>
              <p14:cNvContentPartPr/>
              <p14:nvPr/>
            </p14:nvContentPartPr>
            <p14:xfrm>
              <a:off x="7348161" y="107710"/>
              <a:ext cx="3377880" cy="5267899"/>
            </p14:xfrm>
          </p:contentPart>
        </mc:Choice>
        <mc:Fallback xmlns="">
          <p:pic>
            <p:nvPicPr>
              <p:cNvPr id="81" name="Ink 80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332321" y="92950"/>
                <a:ext cx="3397320" cy="52992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18" name="Ink 117"/>
              <p14:cNvContentPartPr/>
              <p14:nvPr/>
            </p14:nvContentPartPr>
            <p14:xfrm>
              <a:off x="10245081" y="860489"/>
              <a:ext cx="1178280" cy="339120"/>
            </p14:xfrm>
          </p:contentPart>
        </mc:Choice>
        <mc:Fallback xmlns="">
          <p:pic>
            <p:nvPicPr>
              <p:cNvPr id="118" name="Ink 117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0227441" y="851129"/>
                <a:ext cx="1202400" cy="36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25" name="Ink 124"/>
              <p14:cNvContentPartPr/>
              <p14:nvPr/>
            </p14:nvContentPartPr>
            <p14:xfrm>
              <a:off x="9687081" y="1376729"/>
              <a:ext cx="900360" cy="1256400"/>
            </p14:xfrm>
          </p:contentPart>
        </mc:Choice>
        <mc:Fallback xmlns="">
          <p:pic>
            <p:nvPicPr>
              <p:cNvPr id="125" name="Ink 124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9679161" y="1367369"/>
                <a:ext cx="912240" cy="127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28" name="Ink 127"/>
              <p14:cNvContentPartPr/>
              <p14:nvPr/>
            </p14:nvContentPartPr>
            <p14:xfrm>
              <a:off x="9911001" y="2334329"/>
              <a:ext cx="1184040" cy="882720"/>
            </p14:xfrm>
          </p:contentPart>
        </mc:Choice>
        <mc:Fallback xmlns="">
          <p:pic>
            <p:nvPicPr>
              <p:cNvPr id="128" name="Ink 127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9903801" y="2320649"/>
                <a:ext cx="1204920" cy="90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29" name="Ink 128"/>
              <p14:cNvContentPartPr/>
              <p14:nvPr/>
            </p14:nvContentPartPr>
            <p14:xfrm>
              <a:off x="10065081" y="2535209"/>
              <a:ext cx="749160" cy="406800"/>
            </p14:xfrm>
          </p:contentPart>
        </mc:Choice>
        <mc:Fallback xmlns="">
          <p:pic>
            <p:nvPicPr>
              <p:cNvPr id="129" name="Ink 128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0055361" y="2520089"/>
                <a:ext cx="770040" cy="43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31" name="Ink 130"/>
              <p14:cNvContentPartPr/>
              <p14:nvPr/>
            </p14:nvContentPartPr>
            <p14:xfrm>
              <a:off x="10592841" y="1785329"/>
              <a:ext cx="1006200" cy="249480"/>
            </p14:xfrm>
          </p:contentPart>
        </mc:Choice>
        <mc:Fallback xmlns="">
          <p:pic>
            <p:nvPicPr>
              <p:cNvPr id="131" name="Ink 130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0580961" y="1768409"/>
                <a:ext cx="1033200" cy="28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32" name="Ink 131"/>
              <p14:cNvContentPartPr/>
              <p14:nvPr/>
            </p14:nvContentPartPr>
            <p14:xfrm>
              <a:off x="9652881" y="1809449"/>
              <a:ext cx="1171800" cy="735840"/>
            </p14:xfrm>
          </p:contentPart>
        </mc:Choice>
        <mc:Fallback xmlns="">
          <p:pic>
            <p:nvPicPr>
              <p:cNvPr id="132" name="Ink 131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9645321" y="1800449"/>
                <a:ext cx="1190520" cy="754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978530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842573"/>
          </a:xfrm>
        </p:spPr>
        <p:txBody>
          <a:bodyPr>
            <a:normAutofit/>
          </a:bodyPr>
          <a:lstStyle/>
          <a:p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Tree Encoding: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21434"/>
            <a:ext cx="10515600" cy="5538158"/>
          </a:xfrm>
        </p:spPr>
        <p:txBody>
          <a:bodyPr>
            <a:normAutofit/>
          </a:bodyPr>
          <a:lstStyle/>
          <a:p>
            <a:pPr algn="just">
              <a:lnSpc>
                <a:spcPct val="110000"/>
              </a:lnSpc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Tree encoding is used mainly for evolving programs and expressions.</a:t>
            </a:r>
          </a:p>
          <a:p>
            <a:pPr marL="0" indent="0" algn="just">
              <a:lnSpc>
                <a:spcPct val="110000"/>
              </a:lnSpc>
              <a:buNone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For genetic programming:</a:t>
            </a:r>
          </a:p>
          <a:p>
            <a:pPr lvl="1" algn="just">
              <a:lnSpc>
                <a:spcPct val="110000"/>
              </a:lnSpc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 tree encoding, every chromosome is a tree of some objects, such as functions or commands in programming language.</a:t>
            </a:r>
          </a:p>
          <a:p>
            <a:pPr lvl="1" algn="just">
              <a:lnSpc>
                <a:spcPct val="110000"/>
              </a:lnSpc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Tree encoding is useful for evolving programs or any other structures that can be encoded in trees.</a:t>
            </a:r>
          </a:p>
          <a:p>
            <a:pPr lvl="1" algn="just">
              <a:lnSpc>
                <a:spcPct val="110000"/>
              </a:lnSpc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crossover and mutation can be done relatively easy way.</a:t>
            </a:r>
          </a:p>
          <a:p>
            <a:pPr lvl="8" algn="just">
              <a:lnSpc>
                <a:spcPct val="110000"/>
              </a:lnSpc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Note: Tree encoding is good for evolving programs. The       	programming language LISP is often used. Programs in LISP    	can be easily parsed as a tree, so the crossover and mutation is  	relatively easy.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5886" y="4518655"/>
            <a:ext cx="3880449" cy="2140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5655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842573"/>
          </a:xfrm>
        </p:spPr>
        <p:txBody>
          <a:bodyPr>
            <a:normAutofit/>
          </a:bodyPr>
          <a:lstStyle/>
          <a:p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Fitness Evaluation and Selection 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21434"/>
            <a:ext cx="10515600" cy="5538158"/>
          </a:xfrm>
        </p:spPr>
        <p:txBody>
          <a:bodyPr>
            <a:normAutofit lnSpcReduction="10000"/>
          </a:bodyPr>
          <a:lstStyle/>
          <a:p>
            <a:pPr algn="just">
              <a:lnSpc>
                <a:spcPct val="110000"/>
              </a:lnSpc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GA Selection </a:t>
            </a:r>
          </a:p>
          <a:p>
            <a:pPr lvl="1" algn="just">
              <a:lnSpc>
                <a:spcPct val="110000"/>
              </a:lnSpc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After deciding an encoding scheme, the second important thing is how to perform selection from a set of population, that is, how to choose the individuals in the population that will create offspring for the next generation and how many offspring each will create.</a:t>
            </a:r>
          </a:p>
          <a:p>
            <a:pPr lvl="1" algn="just">
              <a:lnSpc>
                <a:spcPct val="110000"/>
              </a:lnSpc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purpose of selection is, of course, to emphasize fittest individuals in the population in hopes that their offspring will in turn have even higher fitness.</a:t>
            </a:r>
          </a:p>
          <a:p>
            <a:pPr algn="just">
              <a:lnSpc>
                <a:spcPct val="110000"/>
              </a:lnSpc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Selection is the process of creating the population for next generation from the current generation.</a:t>
            </a:r>
          </a:p>
          <a:p>
            <a:pPr lvl="1" algn="just">
              <a:lnSpc>
                <a:spcPct val="110000"/>
              </a:lnSpc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 generate new population: Breeding in GA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 algn="just">
              <a:lnSpc>
                <a:spcPct val="110000"/>
              </a:lnSpc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Create a mating pool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 algn="just">
              <a:lnSpc>
                <a:spcPct val="110000"/>
              </a:lnSpc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Select a pair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 algn="just">
              <a:lnSpc>
                <a:spcPct val="110000"/>
              </a:lnSpc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Reproduce</a:t>
            </a:r>
          </a:p>
        </p:txBody>
      </p:sp>
    </p:spTree>
    <p:extLst>
      <p:ext uri="{BB962C8B-B14F-4D97-AF65-F5344CB8AC3E}">
        <p14:creationId xmlns:p14="http://schemas.microsoft.com/office/powerpoint/2010/main" val="36945578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32213"/>
            <a:ext cx="10515600" cy="816694"/>
          </a:xfrm>
        </p:spPr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Why Genetic Algorithms?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81819"/>
            <a:ext cx="10515600" cy="4995144"/>
          </a:xfrm>
        </p:spPr>
        <p:txBody>
          <a:bodyPr/>
          <a:lstStyle/>
          <a:p>
            <a:pPr algn="just">
              <a:lnSpc>
                <a:spcPct val="100000"/>
              </a:lnSpc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It is better than conventional AI; it is more robust.</a:t>
            </a:r>
          </a:p>
          <a:p>
            <a:pPr lvl="1" algn="just">
              <a:lnSpc>
                <a:spcPct val="100000"/>
              </a:lnSpc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Unlike older AI systems, the GA’s do not break easily even if the input changed slightly, or in the presence of reasonable noise.</a:t>
            </a:r>
          </a:p>
          <a:p>
            <a:pPr lvl="1" algn="just">
              <a:lnSpc>
                <a:spcPct val="100000"/>
              </a:lnSpc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While performing search in large state-space, multi model state-space, or n- dimensional surface, genetic algorithms offer significant benefits over many other typical search optimization techniques like – linear programming, heuristic, depth-first, breath-first.</a:t>
            </a:r>
          </a:p>
          <a:p>
            <a:pPr marL="0" indent="0" algn="just">
              <a:lnSpc>
                <a:spcPct val="100000"/>
              </a:lnSpc>
              <a:buNone/>
            </a:pPr>
            <a: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“Genetic algorithm are good at taking large, potentially huge search spaces and navigating them, looking for optimal combinations of things, the solution one might not otherwise find in lifetime.” Salvatore </a:t>
            </a:r>
            <a:r>
              <a:rPr lang="en-US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Mangano</a:t>
            </a:r>
            <a: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Computer design, may 1995. </a:t>
            </a:r>
            <a:endParaRPr lang="en-IN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67697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842573"/>
          </a:xfrm>
        </p:spPr>
        <p:txBody>
          <a:bodyPr>
            <a:normAutofit/>
          </a:bodyPr>
          <a:lstStyle/>
          <a:p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Selection Schemes in GA’s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21434"/>
            <a:ext cx="10515600" cy="5538158"/>
          </a:xfrm>
        </p:spPr>
        <p:txBody>
          <a:bodyPr>
            <a:normAutofit/>
          </a:bodyPr>
          <a:lstStyle/>
          <a:p>
            <a:pPr algn="just">
              <a:lnSpc>
                <a:spcPct val="11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Different strategies are known for the selection: </a:t>
            </a:r>
          </a:p>
          <a:p>
            <a:pPr lvl="1" algn="just">
              <a:lnSpc>
                <a:spcPct val="110000"/>
              </a:lnSpc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Canonical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selection (also called proportionate‐based selection) </a:t>
            </a:r>
          </a:p>
          <a:p>
            <a:pPr lvl="1" algn="just">
              <a:lnSpc>
                <a:spcPct val="110000"/>
              </a:lnSpc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Roulette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Wheel selection (also called proportionate‐based selection)</a:t>
            </a:r>
          </a:p>
          <a:p>
            <a:pPr lvl="1" algn="just">
              <a:lnSpc>
                <a:spcPct val="110000"/>
              </a:lnSpc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Rank‐based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selection (also called as ordinal‐based selection) </a:t>
            </a:r>
          </a:p>
          <a:p>
            <a:pPr lvl="1" algn="just">
              <a:lnSpc>
                <a:spcPct val="110000"/>
              </a:lnSpc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Tournament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selection</a:t>
            </a:r>
          </a:p>
          <a:p>
            <a:pPr lvl="1" algn="just">
              <a:lnSpc>
                <a:spcPct val="110000"/>
              </a:lnSpc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Steady‐state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selection</a:t>
            </a:r>
          </a:p>
          <a:p>
            <a:pPr algn="just">
              <a:lnSpc>
                <a:spcPct val="110000"/>
              </a:lnSpc>
            </a:pP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/>
              <p14:cNvContentPartPr/>
              <p14:nvPr/>
            </p14:nvContentPartPr>
            <p14:xfrm>
              <a:off x="1763121" y="4426247"/>
              <a:ext cx="6389640" cy="185760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53401" y="4407527"/>
                <a:ext cx="6419520" cy="188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4" name="Ink 33"/>
              <p14:cNvContentPartPr/>
              <p14:nvPr/>
            </p14:nvContentPartPr>
            <p14:xfrm>
              <a:off x="994521" y="1869910"/>
              <a:ext cx="71280" cy="1907280"/>
            </p14:xfrm>
          </p:contentPart>
        </mc:Choice>
        <mc:Fallback xmlns="">
          <p:pic>
            <p:nvPicPr>
              <p:cNvPr id="34" name="Ink 3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85161" y="1863790"/>
                <a:ext cx="83520" cy="192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7" name="Ink 36"/>
              <p14:cNvContentPartPr/>
              <p14:nvPr/>
            </p14:nvContentPartPr>
            <p14:xfrm>
              <a:off x="8283801" y="3531670"/>
              <a:ext cx="1832040" cy="357480"/>
            </p14:xfrm>
          </p:contentPart>
        </mc:Choice>
        <mc:Fallback xmlns="">
          <p:pic>
            <p:nvPicPr>
              <p:cNvPr id="37" name="Ink 36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272643" y="3525190"/>
                <a:ext cx="1858315" cy="38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4" name="Ink 43"/>
              <p14:cNvContentPartPr/>
              <p14:nvPr/>
            </p14:nvContentPartPr>
            <p14:xfrm>
              <a:off x="8315121" y="3836590"/>
              <a:ext cx="1156680" cy="142200"/>
            </p14:xfrm>
          </p:contentPart>
        </mc:Choice>
        <mc:Fallback xmlns="">
          <p:pic>
            <p:nvPicPr>
              <p:cNvPr id="44" name="Ink 43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306481" y="3823270"/>
                <a:ext cx="1182960" cy="16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5" name="Ink 44"/>
              <p14:cNvContentPartPr/>
              <p14:nvPr/>
            </p14:nvContentPartPr>
            <p14:xfrm>
              <a:off x="8261121" y="3961510"/>
              <a:ext cx="1069920" cy="83880"/>
            </p14:xfrm>
          </p:contentPart>
        </mc:Choice>
        <mc:Fallback xmlns="">
          <p:pic>
            <p:nvPicPr>
              <p:cNvPr id="45" name="Ink 44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251761" y="3949630"/>
                <a:ext cx="1094400" cy="10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47" name="Ink 46"/>
              <p14:cNvContentPartPr/>
              <p14:nvPr/>
            </p14:nvContentPartPr>
            <p14:xfrm>
              <a:off x="7906881" y="3622750"/>
              <a:ext cx="525960" cy="3147840"/>
            </p14:xfrm>
          </p:contentPart>
        </mc:Choice>
        <mc:Fallback xmlns="">
          <p:pic>
            <p:nvPicPr>
              <p:cNvPr id="47" name="Ink 46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903641" y="3608710"/>
                <a:ext cx="545040" cy="317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11" name="Ink 110"/>
              <p14:cNvContentPartPr/>
              <p14:nvPr/>
            </p14:nvContentPartPr>
            <p14:xfrm>
              <a:off x="1914681" y="5995510"/>
              <a:ext cx="819720" cy="154057"/>
            </p14:xfrm>
          </p:contentPart>
        </mc:Choice>
        <mc:Fallback xmlns="">
          <p:pic>
            <p:nvPicPr>
              <p:cNvPr id="111" name="Ink 110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906041" y="5984352"/>
                <a:ext cx="839520" cy="17421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12" name="Ink 111"/>
              <p14:cNvContentPartPr/>
              <p14:nvPr/>
            </p14:nvContentPartPr>
            <p14:xfrm>
              <a:off x="1946721" y="6024670"/>
              <a:ext cx="717120" cy="145417"/>
            </p14:xfrm>
          </p:contentPart>
        </mc:Choice>
        <mc:Fallback xmlns="">
          <p:pic>
            <p:nvPicPr>
              <p:cNvPr id="112" name="Ink 111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937361" y="6015311"/>
                <a:ext cx="735120" cy="16413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20" name="Ink 119"/>
              <p14:cNvContentPartPr/>
              <p14:nvPr/>
            </p14:nvContentPartPr>
            <p14:xfrm>
              <a:off x="7071681" y="4097927"/>
              <a:ext cx="954000" cy="575640"/>
            </p14:xfrm>
          </p:contentPart>
        </mc:Choice>
        <mc:Fallback xmlns="">
          <p:pic>
            <p:nvPicPr>
              <p:cNvPr id="120" name="Ink 119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062321" y="4091087"/>
                <a:ext cx="972720" cy="59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25" name="Ink 124"/>
              <p14:cNvContentPartPr/>
              <p14:nvPr/>
            </p14:nvContentPartPr>
            <p14:xfrm>
              <a:off x="2979201" y="5215727"/>
              <a:ext cx="628560" cy="1726560"/>
            </p14:xfrm>
          </p:contentPart>
        </mc:Choice>
        <mc:Fallback xmlns="">
          <p:pic>
            <p:nvPicPr>
              <p:cNvPr id="125" name="Ink 124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970921" y="5207087"/>
                <a:ext cx="640800" cy="174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28" name="Ink 127"/>
              <p14:cNvContentPartPr/>
              <p14:nvPr/>
            </p14:nvContentPartPr>
            <p14:xfrm>
              <a:off x="3757161" y="5078567"/>
              <a:ext cx="507960" cy="1719000"/>
            </p14:xfrm>
          </p:contentPart>
        </mc:Choice>
        <mc:Fallback xmlns="">
          <p:pic>
            <p:nvPicPr>
              <p:cNvPr id="128" name="Ink 127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753561" y="5074967"/>
                <a:ext cx="514800" cy="172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30" name="Ink 129"/>
              <p14:cNvContentPartPr/>
              <p14:nvPr/>
            </p14:nvContentPartPr>
            <p14:xfrm>
              <a:off x="4696041" y="5047607"/>
              <a:ext cx="594360" cy="1615680"/>
            </p14:xfrm>
          </p:contentPart>
        </mc:Choice>
        <mc:Fallback xmlns="">
          <p:pic>
            <p:nvPicPr>
              <p:cNvPr id="130" name="Ink 129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691721" y="5040767"/>
                <a:ext cx="602280" cy="163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31" name="Ink 130"/>
              <p14:cNvContentPartPr/>
              <p14:nvPr/>
            </p14:nvContentPartPr>
            <p14:xfrm>
              <a:off x="5294001" y="5041847"/>
              <a:ext cx="627480" cy="1671840"/>
            </p14:xfrm>
          </p:contentPart>
        </mc:Choice>
        <mc:Fallback xmlns="">
          <p:pic>
            <p:nvPicPr>
              <p:cNvPr id="131" name="Ink 130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5286081" y="5033567"/>
                <a:ext cx="639000" cy="168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35" name="Ink 134"/>
              <p14:cNvContentPartPr/>
              <p14:nvPr/>
            </p14:nvContentPartPr>
            <p14:xfrm>
              <a:off x="6146841" y="4908647"/>
              <a:ext cx="511920" cy="1429200"/>
            </p14:xfrm>
          </p:contentPart>
        </mc:Choice>
        <mc:Fallback xmlns="">
          <p:pic>
            <p:nvPicPr>
              <p:cNvPr id="135" name="Ink 134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6140361" y="4900367"/>
                <a:ext cx="521640" cy="144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36" name="Ink 135"/>
              <p14:cNvContentPartPr/>
              <p14:nvPr/>
            </p14:nvContentPartPr>
            <p14:xfrm>
              <a:off x="6737961" y="4848887"/>
              <a:ext cx="291960" cy="1464480"/>
            </p14:xfrm>
          </p:contentPart>
        </mc:Choice>
        <mc:Fallback xmlns="">
          <p:pic>
            <p:nvPicPr>
              <p:cNvPr id="136" name="Ink 135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6734721" y="4842407"/>
                <a:ext cx="304920" cy="147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41" name="Ink 140"/>
              <p14:cNvContentPartPr/>
              <p14:nvPr/>
            </p14:nvContentPartPr>
            <p14:xfrm>
              <a:off x="4610361" y="3714887"/>
              <a:ext cx="2223720" cy="633240"/>
            </p14:xfrm>
          </p:contentPart>
        </mc:Choice>
        <mc:Fallback xmlns="">
          <p:pic>
            <p:nvPicPr>
              <p:cNvPr id="141" name="Ink 140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4598481" y="3697967"/>
                <a:ext cx="2238840" cy="66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50" name="Ink 149"/>
              <p14:cNvContentPartPr/>
              <p14:nvPr/>
            </p14:nvContentPartPr>
            <p14:xfrm>
              <a:off x="5256201" y="4077407"/>
              <a:ext cx="1636560" cy="274320"/>
            </p14:xfrm>
          </p:contentPart>
        </mc:Choice>
        <mc:Fallback xmlns="">
          <p:pic>
            <p:nvPicPr>
              <p:cNvPr id="150" name="Ink 149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5246841" y="4064447"/>
                <a:ext cx="1658520" cy="29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51" name="Ink 150"/>
              <p14:cNvContentPartPr/>
              <p14:nvPr/>
            </p14:nvContentPartPr>
            <p14:xfrm>
              <a:off x="4820961" y="4174967"/>
              <a:ext cx="2133000" cy="757800"/>
            </p14:xfrm>
          </p:contentPart>
        </mc:Choice>
        <mc:Fallback xmlns="">
          <p:pic>
            <p:nvPicPr>
              <p:cNvPr id="151" name="Ink 150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4812681" y="4158407"/>
                <a:ext cx="2153520" cy="78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54" name="Ink 153"/>
              <p14:cNvContentPartPr/>
              <p14:nvPr/>
            </p14:nvContentPartPr>
            <p14:xfrm>
              <a:off x="1902081" y="6138767"/>
              <a:ext cx="1908000" cy="804960"/>
            </p14:xfrm>
          </p:contentPart>
        </mc:Choice>
        <mc:Fallback xmlns="">
          <p:pic>
            <p:nvPicPr>
              <p:cNvPr id="154" name="Ink 153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893441" y="6127967"/>
                <a:ext cx="1919880" cy="82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56" name="Ink 155"/>
              <p14:cNvContentPartPr/>
              <p14:nvPr/>
            </p14:nvContentPartPr>
            <p14:xfrm>
              <a:off x="283521" y="4689407"/>
              <a:ext cx="1391760" cy="638280"/>
            </p14:xfrm>
          </p:contentPart>
        </mc:Choice>
        <mc:Fallback xmlns="">
          <p:pic>
            <p:nvPicPr>
              <p:cNvPr id="156" name="Ink 155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279921" y="4673927"/>
                <a:ext cx="1410840" cy="66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57" name="Ink 156"/>
              <p14:cNvContentPartPr/>
              <p14:nvPr/>
            </p14:nvContentPartPr>
            <p14:xfrm>
              <a:off x="7222881" y="4327607"/>
              <a:ext cx="638280" cy="153000"/>
            </p14:xfrm>
          </p:contentPart>
        </mc:Choice>
        <mc:Fallback xmlns="">
          <p:pic>
            <p:nvPicPr>
              <p:cNvPr id="157" name="Ink 156"/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7220001" y="4318247"/>
                <a:ext cx="650520" cy="17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58" name="Ink 157"/>
              <p14:cNvContentPartPr/>
              <p14:nvPr/>
            </p14:nvContentPartPr>
            <p14:xfrm>
              <a:off x="2286561" y="5130407"/>
              <a:ext cx="225000" cy="198360"/>
            </p14:xfrm>
          </p:contentPart>
        </mc:Choice>
        <mc:Fallback xmlns="">
          <p:pic>
            <p:nvPicPr>
              <p:cNvPr id="158" name="Ink 157"/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2279001" y="5121047"/>
                <a:ext cx="239040" cy="21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59" name="Ink 158"/>
              <p14:cNvContentPartPr/>
              <p14:nvPr/>
            </p14:nvContentPartPr>
            <p14:xfrm>
              <a:off x="2306361" y="5090447"/>
              <a:ext cx="151200" cy="402120"/>
            </p14:xfrm>
          </p:contentPart>
        </mc:Choice>
        <mc:Fallback xmlns="">
          <p:pic>
            <p:nvPicPr>
              <p:cNvPr id="159" name="Ink 158"/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2302401" y="5081087"/>
                <a:ext cx="158400" cy="41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160" name="Ink 159"/>
              <p14:cNvContentPartPr/>
              <p14:nvPr/>
            </p14:nvContentPartPr>
            <p14:xfrm>
              <a:off x="3159201" y="4933847"/>
              <a:ext cx="657360" cy="255600"/>
            </p14:xfrm>
          </p:contentPart>
        </mc:Choice>
        <mc:Fallback xmlns="">
          <p:pic>
            <p:nvPicPr>
              <p:cNvPr id="160" name="Ink 159"/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3149841" y="4928807"/>
                <a:ext cx="669960" cy="27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161" name="Ink 160"/>
              <p14:cNvContentPartPr/>
              <p14:nvPr/>
            </p14:nvContentPartPr>
            <p14:xfrm>
              <a:off x="4098081" y="4851407"/>
              <a:ext cx="513000" cy="178920"/>
            </p14:xfrm>
          </p:contentPart>
        </mc:Choice>
        <mc:Fallback xmlns="">
          <p:pic>
            <p:nvPicPr>
              <p:cNvPr id="161" name="Ink 160"/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4088721" y="4842047"/>
                <a:ext cx="528840" cy="19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162" name="Ink 161"/>
              <p14:cNvContentPartPr/>
              <p14:nvPr/>
            </p14:nvContentPartPr>
            <p14:xfrm>
              <a:off x="5609361" y="4611647"/>
              <a:ext cx="504720" cy="136440"/>
            </p14:xfrm>
          </p:contentPart>
        </mc:Choice>
        <mc:Fallback xmlns="">
          <p:pic>
            <p:nvPicPr>
              <p:cNvPr id="162" name="Ink 161"/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5600001" y="4605527"/>
                <a:ext cx="517320" cy="15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163" name="Ink 162"/>
              <p14:cNvContentPartPr/>
              <p14:nvPr/>
            </p14:nvContentPartPr>
            <p14:xfrm>
              <a:off x="6434481" y="4489607"/>
              <a:ext cx="639000" cy="165240"/>
            </p14:xfrm>
          </p:contentPart>
        </mc:Choice>
        <mc:Fallback xmlns="">
          <p:pic>
            <p:nvPicPr>
              <p:cNvPr id="163" name="Ink 162"/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6425121" y="4480247"/>
                <a:ext cx="651960" cy="18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164" name="Ink 163"/>
              <p14:cNvContentPartPr/>
              <p14:nvPr/>
            </p14:nvContentPartPr>
            <p14:xfrm>
              <a:off x="1942041" y="6342887"/>
              <a:ext cx="803160" cy="180000"/>
            </p14:xfrm>
          </p:contentPart>
        </mc:Choice>
        <mc:Fallback xmlns="">
          <p:pic>
            <p:nvPicPr>
              <p:cNvPr id="164" name="Ink 163"/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1933041" y="6332807"/>
                <a:ext cx="829080" cy="19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165" name="Ink 164"/>
              <p14:cNvContentPartPr/>
              <p14:nvPr/>
            </p14:nvContentPartPr>
            <p14:xfrm>
              <a:off x="1971921" y="6282767"/>
              <a:ext cx="775800" cy="185760"/>
            </p14:xfrm>
          </p:contentPart>
        </mc:Choice>
        <mc:Fallback xmlns="">
          <p:pic>
            <p:nvPicPr>
              <p:cNvPr id="165" name="Ink 164"/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1955001" y="6264407"/>
                <a:ext cx="811080" cy="22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168" name="Ink 167"/>
              <p14:cNvContentPartPr/>
              <p14:nvPr/>
            </p14:nvContentPartPr>
            <p14:xfrm>
              <a:off x="1031601" y="1900127"/>
              <a:ext cx="138240" cy="1533960"/>
            </p14:xfrm>
          </p:contentPart>
        </mc:Choice>
        <mc:Fallback xmlns="">
          <p:pic>
            <p:nvPicPr>
              <p:cNvPr id="168" name="Ink 167"/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1027281" y="1890767"/>
                <a:ext cx="146160" cy="155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171" name="Ink 170"/>
              <p14:cNvContentPartPr/>
              <p14:nvPr/>
            </p14:nvContentPartPr>
            <p14:xfrm>
              <a:off x="1007481" y="1931447"/>
              <a:ext cx="102240" cy="1743480"/>
            </p14:xfrm>
          </p:contentPart>
        </mc:Choice>
        <mc:Fallback xmlns="">
          <p:pic>
            <p:nvPicPr>
              <p:cNvPr id="171" name="Ink 170"/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998121" y="1924247"/>
                <a:ext cx="114480" cy="176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172" name="Ink 171"/>
              <p14:cNvContentPartPr/>
              <p14:nvPr/>
            </p14:nvContentPartPr>
            <p14:xfrm>
              <a:off x="1035921" y="1878167"/>
              <a:ext cx="79200" cy="1661400"/>
            </p14:xfrm>
          </p:contentPart>
        </mc:Choice>
        <mc:Fallback xmlns="">
          <p:pic>
            <p:nvPicPr>
              <p:cNvPr id="172" name="Ink 171"/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1026561" y="1870967"/>
                <a:ext cx="97920" cy="167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173" name="Ink 172"/>
              <p14:cNvContentPartPr/>
              <p14:nvPr/>
            </p14:nvContentPartPr>
            <p14:xfrm>
              <a:off x="1051761" y="1925687"/>
              <a:ext cx="214200" cy="1735200"/>
            </p14:xfrm>
          </p:contentPart>
        </mc:Choice>
        <mc:Fallback xmlns="">
          <p:pic>
            <p:nvPicPr>
              <p:cNvPr id="173" name="Ink 172"/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1044561" y="1918847"/>
                <a:ext cx="225000" cy="175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175" name="Ink 174"/>
              <p14:cNvContentPartPr/>
              <p14:nvPr/>
            </p14:nvContentPartPr>
            <p14:xfrm>
              <a:off x="1070841" y="2055287"/>
              <a:ext cx="49680" cy="1547280"/>
            </p14:xfrm>
          </p:contentPart>
        </mc:Choice>
        <mc:Fallback xmlns="">
          <p:pic>
            <p:nvPicPr>
              <p:cNvPr id="175" name="Ink 174"/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1061481" y="2047367"/>
                <a:ext cx="68400" cy="156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180" name="Ink 179"/>
              <p14:cNvContentPartPr/>
              <p14:nvPr/>
            </p14:nvContentPartPr>
            <p14:xfrm>
              <a:off x="10034481" y="2328527"/>
              <a:ext cx="753840" cy="183960"/>
            </p14:xfrm>
          </p:contentPart>
        </mc:Choice>
        <mc:Fallback xmlns="">
          <p:pic>
            <p:nvPicPr>
              <p:cNvPr id="180" name="Ink 179"/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10026201" y="2324927"/>
                <a:ext cx="777240" cy="203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954755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842573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Canonical selection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121434"/>
                <a:ext cx="10515600" cy="5538158"/>
              </a:xfrm>
            </p:spPr>
            <p:txBody>
              <a:bodyPr>
                <a:normAutofit fontScale="85000" lnSpcReduction="10000"/>
              </a:bodyPr>
              <a:lstStyle/>
              <a:p>
                <a:pPr algn="just">
                  <a:lnSpc>
                    <a:spcPct val="110000"/>
                  </a:lnSpc>
                </a:pP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 this techniques, fitness is defined for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𝑡h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individual as follows.</a:t>
                </a:r>
              </a:p>
              <a:p>
                <a:pPr marL="0" indent="0" algn="just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𝑓𝑖𝑡𝑛𝑒𝑠𝑠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acc>
                            <m:accPr>
                              <m:chr m:val="̅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𝐹</m:t>
                              </m:r>
                            </m:e>
                          </m:acc>
                        </m:den>
                      </m:f>
                    </m:oMath>
                  </m:oMathPara>
                </a14:m>
                <a:endParaRPr 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 algn="just">
                  <a:lnSpc>
                    <a:spcPct val="110000"/>
                  </a:lnSpc>
                  <a:buNone/>
                </a:pP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the evaluation associated with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individual in the 	population</a:t>
                </a: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110000"/>
                  </a:lnSpc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𝐹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is the average evaluation of all individuals in the population size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 is defined as follows.</a:t>
                </a:r>
              </a:p>
              <a:p>
                <a:pPr marL="0" indent="0" algn="just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𝐹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𝑁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den>
                      </m:f>
                    </m:oMath>
                  </m:oMathPara>
                </a14:m>
                <a:endParaRPr 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110000"/>
                  </a:lnSpc>
                </a:pP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 an iteration, we calculate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acc>
                          <m:accPr>
                            <m:chr m:val="̅"/>
                            <m:ctrlPr>
                              <a:rPr lang="en-US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𝐹</m:t>
                            </m:r>
                          </m:e>
                        </m:acc>
                      </m:den>
                    </m:f>
                  </m:oMath>
                </a14:m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for all individuals in the current population.</a:t>
                </a:r>
              </a:p>
              <a:p>
                <a:pPr algn="just">
                  <a:lnSpc>
                    <a:spcPct val="110000"/>
                  </a:lnSpc>
                </a:pP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 Canonical selection, the probability that individuals in the current population are copied and placed in the mating pool is proportional to their fitness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pPr algn="just">
                  <a:lnSpc>
                    <a:spcPct val="110000"/>
                  </a:lnSpc>
                </a:pP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121434"/>
                <a:ext cx="10515600" cy="5538158"/>
              </a:xfrm>
              <a:blipFill rotWithShape="0">
                <a:blip r:embed="rId2"/>
                <a:stretch>
                  <a:fillRect l="-812" t="-771" r="-87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4446921" y="2891950"/>
              <a:ext cx="6587640" cy="11592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439721" y="2882590"/>
                <a:ext cx="6605280" cy="13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/>
              <p14:cNvContentPartPr/>
              <p14:nvPr/>
            </p14:nvContentPartPr>
            <p14:xfrm>
              <a:off x="1970121" y="3232870"/>
              <a:ext cx="1362600" cy="8928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961841" y="3221350"/>
                <a:ext cx="1380240" cy="10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0" name="Ink 9"/>
              <p14:cNvContentPartPr/>
              <p14:nvPr/>
            </p14:nvContentPartPr>
            <p14:xfrm>
              <a:off x="10135641" y="3714190"/>
              <a:ext cx="280440" cy="49320"/>
            </p14:xfrm>
          </p:contentPart>
        </mc:Choice>
        <mc:Fallback xmlns="">
          <p:pic>
            <p:nvPicPr>
              <p:cNvPr id="10" name="Ink 9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126281" y="3698350"/>
                <a:ext cx="305640" cy="6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1" name="Ink 10"/>
              <p14:cNvContentPartPr/>
              <p14:nvPr/>
            </p14:nvContentPartPr>
            <p14:xfrm>
              <a:off x="10092441" y="3784390"/>
              <a:ext cx="308520" cy="52920"/>
            </p14:xfrm>
          </p:contentPart>
        </mc:Choice>
        <mc:Fallback xmlns="">
          <p:pic>
            <p:nvPicPr>
              <p:cNvPr id="11" name="Ink 10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0083081" y="3778630"/>
                <a:ext cx="332640" cy="6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3" name="Ink 12"/>
              <p14:cNvContentPartPr/>
              <p14:nvPr/>
            </p14:nvContentPartPr>
            <p14:xfrm>
              <a:off x="1159761" y="4030990"/>
              <a:ext cx="2469960" cy="136800"/>
            </p14:xfrm>
          </p:contentPart>
        </mc:Choice>
        <mc:Fallback xmlns="">
          <p:pic>
            <p:nvPicPr>
              <p:cNvPr id="13" name="Ink 12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150761" y="4027750"/>
                <a:ext cx="2492280" cy="14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9" name="Ink 18"/>
              <p14:cNvContentPartPr/>
              <p14:nvPr/>
            </p14:nvContentPartPr>
            <p14:xfrm>
              <a:off x="7279761" y="132910"/>
              <a:ext cx="980640" cy="327600"/>
            </p14:xfrm>
          </p:contentPart>
        </mc:Choice>
        <mc:Fallback xmlns="">
          <p:pic>
            <p:nvPicPr>
              <p:cNvPr id="19" name="Ink 18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263201" y="116350"/>
                <a:ext cx="1000440" cy="36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35" name="Ink 34"/>
              <p14:cNvContentPartPr/>
              <p14:nvPr/>
            </p14:nvContentPartPr>
            <p14:xfrm>
              <a:off x="7264281" y="419110"/>
              <a:ext cx="1356480" cy="227520"/>
            </p14:xfrm>
          </p:contentPart>
        </mc:Choice>
        <mc:Fallback xmlns="">
          <p:pic>
            <p:nvPicPr>
              <p:cNvPr id="35" name="Ink 34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7256001" y="404350"/>
                <a:ext cx="1379160" cy="24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36" name="Ink 35"/>
              <p14:cNvContentPartPr/>
              <p14:nvPr/>
            </p14:nvContentPartPr>
            <p14:xfrm>
              <a:off x="7362201" y="856150"/>
              <a:ext cx="1604880" cy="244080"/>
            </p14:xfrm>
          </p:contentPart>
        </mc:Choice>
        <mc:Fallback xmlns="">
          <p:pic>
            <p:nvPicPr>
              <p:cNvPr id="36" name="Ink 35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7352841" y="844270"/>
                <a:ext cx="1627560" cy="26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38" name="Ink 37"/>
              <p14:cNvContentPartPr/>
              <p14:nvPr/>
            </p14:nvContentPartPr>
            <p14:xfrm>
              <a:off x="7191561" y="722950"/>
              <a:ext cx="1407600" cy="285120"/>
            </p14:xfrm>
          </p:contentPart>
        </mc:Choice>
        <mc:Fallback xmlns="">
          <p:pic>
            <p:nvPicPr>
              <p:cNvPr id="38" name="Ink 37"/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7174281" y="709270"/>
                <a:ext cx="1440000" cy="31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40" name="Ink 39"/>
              <p14:cNvContentPartPr/>
              <p14:nvPr/>
            </p14:nvContentPartPr>
            <p14:xfrm>
              <a:off x="5081601" y="3913270"/>
              <a:ext cx="2205720" cy="1056600"/>
            </p14:xfrm>
          </p:contentPart>
        </mc:Choice>
        <mc:Fallback xmlns="">
          <p:pic>
            <p:nvPicPr>
              <p:cNvPr id="40" name="Ink 39"/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5072601" y="3902110"/>
                <a:ext cx="2226240" cy="1080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473435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842573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Roulette-Wheel selection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21434"/>
            <a:ext cx="10515600" cy="5538158"/>
          </a:xfrm>
        </p:spPr>
        <p:txBody>
          <a:bodyPr>
            <a:normAutofit/>
          </a:bodyPr>
          <a:lstStyle/>
          <a:p>
            <a:pPr algn="just">
              <a:lnSpc>
                <a:spcPct val="110000"/>
              </a:lnSpc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 this scheme, the probability for an individual is being selected in the mating pool is considered to be proportional to its fitness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>
              <a:lnSpc>
                <a:spcPct val="110000"/>
              </a:lnSpc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It is implemented with the help of a wheel as shown in the next slide.</a:t>
            </a:r>
          </a:p>
          <a:p>
            <a:pPr algn="just">
              <a:lnSpc>
                <a:spcPct val="110000"/>
              </a:lnSpc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4556" y="2932868"/>
            <a:ext cx="7862887" cy="372672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/>
              <p14:cNvContentPartPr/>
              <p14:nvPr/>
            </p14:nvContentPartPr>
            <p14:xfrm>
              <a:off x="10899921" y="4310710"/>
              <a:ext cx="394200" cy="17280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891281" y="4301350"/>
                <a:ext cx="415440" cy="19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2" name="Ink 21"/>
              <p14:cNvContentPartPr/>
              <p14:nvPr/>
            </p14:nvContentPartPr>
            <p14:xfrm>
              <a:off x="9777081" y="3951430"/>
              <a:ext cx="1770840" cy="1435680"/>
            </p14:xfrm>
          </p:contentPart>
        </mc:Choice>
        <mc:Fallback xmlns="">
          <p:pic>
            <p:nvPicPr>
              <p:cNvPr id="22" name="Ink 21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766641" y="3943150"/>
                <a:ext cx="1794960" cy="145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3" name="Ink 22"/>
              <p14:cNvContentPartPr/>
              <p14:nvPr/>
            </p14:nvContentPartPr>
            <p14:xfrm>
              <a:off x="9941961" y="4192990"/>
              <a:ext cx="456480" cy="855720"/>
            </p14:xfrm>
          </p:contentPart>
        </mc:Choice>
        <mc:Fallback xmlns="">
          <p:pic>
            <p:nvPicPr>
              <p:cNvPr id="23" name="Ink 22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933681" y="4183630"/>
                <a:ext cx="468000" cy="86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4" name="Ink 23"/>
              <p14:cNvContentPartPr/>
              <p14:nvPr/>
            </p14:nvContentPartPr>
            <p14:xfrm>
              <a:off x="10477281" y="4045750"/>
              <a:ext cx="157320" cy="691560"/>
            </p14:xfrm>
          </p:contentPart>
        </mc:Choice>
        <mc:Fallback xmlns="">
          <p:pic>
            <p:nvPicPr>
              <p:cNvPr id="24" name="Ink 23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0461081" y="4036030"/>
                <a:ext cx="183240" cy="71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6" name="Ink 25"/>
              <p14:cNvContentPartPr/>
              <p14:nvPr/>
            </p14:nvContentPartPr>
            <p14:xfrm>
              <a:off x="10542441" y="4616710"/>
              <a:ext cx="32760" cy="39960"/>
            </p14:xfrm>
          </p:contentPart>
        </mc:Choice>
        <mc:Fallback xmlns="">
          <p:pic>
            <p:nvPicPr>
              <p:cNvPr id="26" name="Ink 25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0538841" y="4613470"/>
                <a:ext cx="39600" cy="5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9" name="Ink 28"/>
              <p14:cNvContentPartPr/>
              <p14:nvPr/>
            </p14:nvContentPartPr>
            <p14:xfrm>
              <a:off x="10506801" y="4673230"/>
              <a:ext cx="950400" cy="114480"/>
            </p14:xfrm>
          </p:contentPart>
        </mc:Choice>
        <mc:Fallback xmlns="">
          <p:pic>
            <p:nvPicPr>
              <p:cNvPr id="29" name="Ink 28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0500321" y="4663510"/>
                <a:ext cx="972720" cy="14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31" name="Ink 30"/>
              <p14:cNvContentPartPr/>
              <p14:nvPr/>
            </p14:nvContentPartPr>
            <p14:xfrm>
              <a:off x="9945921" y="4530310"/>
              <a:ext cx="1104840" cy="714240"/>
            </p14:xfrm>
          </p:contentPart>
        </mc:Choice>
        <mc:Fallback xmlns="">
          <p:pic>
            <p:nvPicPr>
              <p:cNvPr id="31" name="Ink 30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9929361" y="4513750"/>
                <a:ext cx="1136160" cy="74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35" name="Ink 34"/>
              <p14:cNvContentPartPr/>
              <p14:nvPr/>
            </p14:nvContentPartPr>
            <p14:xfrm>
              <a:off x="10483401" y="3061510"/>
              <a:ext cx="1715040" cy="474120"/>
            </p14:xfrm>
          </p:contentPart>
        </mc:Choice>
        <mc:Fallback xmlns="">
          <p:pic>
            <p:nvPicPr>
              <p:cNvPr id="35" name="Ink 34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0473321" y="3043150"/>
                <a:ext cx="1728360" cy="51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36" name="Ink 35"/>
              <p14:cNvContentPartPr/>
              <p14:nvPr/>
            </p14:nvContentPartPr>
            <p14:xfrm>
              <a:off x="10145721" y="4654870"/>
              <a:ext cx="291600" cy="771480"/>
            </p14:xfrm>
          </p:contentPart>
        </mc:Choice>
        <mc:Fallback xmlns="">
          <p:pic>
            <p:nvPicPr>
              <p:cNvPr id="36" name="Ink 35"/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0129521" y="4646950"/>
                <a:ext cx="314280" cy="795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814223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842573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Roulette-Wheel selection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121434"/>
                <a:ext cx="10515600" cy="5538158"/>
              </a:xfrm>
            </p:spPr>
            <p:txBody>
              <a:bodyPr>
                <a:normAutofit fontScale="85000" lnSpcReduction="10000"/>
              </a:bodyPr>
              <a:lstStyle/>
              <a:p>
                <a:pPr algn="just">
                  <a:lnSpc>
                    <a:spcPct val="110000"/>
                  </a:lnSpc>
                </a:pP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top surface area of the wheel is divided into N parts in proportion to the fitness values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𝑓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I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𝑓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I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𝑓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  <m:r>
                      <a:rPr lang="en-I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….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𝑓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110000"/>
                  </a:lnSpc>
                </a:pP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wheel is rotated in a particular direction (either clockwise or anti-clockwise) and a fixed pointer is used to indicate the winning area, when it stops rotation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pPr algn="just">
                  <a:lnSpc>
                    <a:spcPct val="110000"/>
                  </a:lnSpc>
                </a:pP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 particular sub‐area representing a GA‐Solution is selected to be winner probabilistically and the probability that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area will be declared as</a:t>
                </a:r>
              </a:p>
              <a:p>
                <a:pPr marL="0" indent="0" algn="just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IN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I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IN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IN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ctrlPr>
                                <a:rPr lang="en-IN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IN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lang="en-IN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IN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𝑁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IN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</m:oMath>
                  </m:oMathPara>
                </a14:m>
                <a:endParaRPr 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110000"/>
                  </a:lnSpc>
                </a:pP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 other words, the individual having higher fitness value is likely to be selected more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pPr algn="just">
                  <a:lnSpc>
                    <a:spcPct val="110000"/>
                  </a:lnSpc>
                </a:pP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 wheel is rotated 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</m:sub>
                    </m:sSub>
                    <m:r>
                      <a:rPr lang="en-I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times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 (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</m:sub>
                    </m:sSub>
                    <m:r>
                      <a:rPr lang="en-I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I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𝑝</m:t>
                    </m:r>
                  </m:oMath>
                </a14:m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%N  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 for 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some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𝑝</m:t>
                    </m:r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 and 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each time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 only one area is identified by the pointer to be the winner 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121434"/>
                <a:ext cx="10515600" cy="5538158"/>
              </a:xfrm>
              <a:blipFill rotWithShape="0">
                <a:blip r:embed="rId2"/>
                <a:stretch>
                  <a:fillRect l="-812" t="-881" r="-87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7516641" y="1673350"/>
              <a:ext cx="1240560" cy="5220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507281" y="1656070"/>
                <a:ext cx="1266480" cy="7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/>
              <p14:cNvContentPartPr/>
              <p14:nvPr/>
            </p14:nvContentPartPr>
            <p14:xfrm>
              <a:off x="2773281" y="2056750"/>
              <a:ext cx="1848240" cy="2916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763921" y="2048830"/>
                <a:ext cx="1874520" cy="4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Ink 8"/>
              <p14:cNvContentPartPr/>
              <p14:nvPr/>
            </p14:nvContentPartPr>
            <p14:xfrm>
              <a:off x="9957081" y="376990"/>
              <a:ext cx="950400" cy="605880"/>
            </p14:xfrm>
          </p:contentPart>
        </mc:Choice>
        <mc:Fallback xmlns="">
          <p:pic>
            <p:nvPicPr>
              <p:cNvPr id="9" name="Ink 8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949161" y="367630"/>
                <a:ext cx="966600" cy="62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4" name="Ink 13"/>
              <p14:cNvContentPartPr/>
              <p14:nvPr/>
            </p14:nvContentPartPr>
            <p14:xfrm>
              <a:off x="8014881" y="2768470"/>
              <a:ext cx="2628720" cy="90720"/>
            </p14:xfrm>
          </p:contentPart>
        </mc:Choice>
        <mc:Fallback xmlns="">
          <p:pic>
            <p:nvPicPr>
              <p:cNvPr id="14" name="Ink 13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005521" y="2765230"/>
                <a:ext cx="2653920" cy="10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1" name="Ink 20"/>
              <p14:cNvContentPartPr/>
              <p14:nvPr/>
            </p14:nvContentPartPr>
            <p14:xfrm>
              <a:off x="9962481" y="268630"/>
              <a:ext cx="1275120" cy="758880"/>
            </p14:xfrm>
          </p:contentPart>
        </mc:Choice>
        <mc:Fallback xmlns="">
          <p:pic>
            <p:nvPicPr>
              <p:cNvPr id="21" name="Ink 20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945561" y="256750"/>
                <a:ext cx="1301040" cy="78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2" name="Ink 21"/>
              <p14:cNvContentPartPr/>
              <p14:nvPr/>
            </p14:nvContentPartPr>
            <p14:xfrm>
              <a:off x="7751721" y="432790"/>
              <a:ext cx="1632240" cy="587520"/>
            </p14:xfrm>
          </p:contentPart>
        </mc:Choice>
        <mc:Fallback xmlns="">
          <p:pic>
            <p:nvPicPr>
              <p:cNvPr id="22" name="Ink 21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741641" y="416590"/>
                <a:ext cx="1645920" cy="62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30" name="Ink 29"/>
              <p14:cNvContentPartPr/>
              <p14:nvPr/>
            </p14:nvContentPartPr>
            <p14:xfrm>
              <a:off x="119001" y="146590"/>
              <a:ext cx="530640" cy="1199880"/>
            </p14:xfrm>
          </p:contentPart>
        </mc:Choice>
        <mc:Fallback xmlns="">
          <p:pic>
            <p:nvPicPr>
              <p:cNvPr id="30" name="Ink 29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05681" y="136870"/>
                <a:ext cx="561240" cy="121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35" name="Ink 34"/>
              <p14:cNvContentPartPr/>
              <p14:nvPr/>
            </p14:nvContentPartPr>
            <p14:xfrm>
              <a:off x="209721" y="318670"/>
              <a:ext cx="415800" cy="1175400"/>
            </p14:xfrm>
          </p:contentPart>
        </mc:Choice>
        <mc:Fallback xmlns="">
          <p:pic>
            <p:nvPicPr>
              <p:cNvPr id="35" name="Ink 34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00001" y="308230"/>
                <a:ext cx="437760" cy="119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39" name="Ink 38"/>
              <p14:cNvContentPartPr/>
              <p14:nvPr/>
            </p14:nvContentPartPr>
            <p14:xfrm>
              <a:off x="5028321" y="3624910"/>
              <a:ext cx="2242800" cy="1068840"/>
            </p14:xfrm>
          </p:contentPart>
        </mc:Choice>
        <mc:Fallback xmlns="">
          <p:pic>
            <p:nvPicPr>
              <p:cNvPr id="39" name="Ink 38"/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5020761" y="3615550"/>
                <a:ext cx="2263680" cy="109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41" name="Ink 40"/>
              <p14:cNvContentPartPr/>
              <p14:nvPr/>
            </p14:nvContentPartPr>
            <p14:xfrm>
              <a:off x="4328121" y="3773590"/>
              <a:ext cx="1289520" cy="2250000"/>
            </p14:xfrm>
          </p:contentPart>
        </mc:Choice>
        <mc:Fallback xmlns="">
          <p:pic>
            <p:nvPicPr>
              <p:cNvPr id="41" name="Ink 40"/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4322721" y="3764230"/>
                <a:ext cx="1305000" cy="2262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821104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842573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Roulette-Wheel selection: Example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75121"/>
            <a:ext cx="10515600" cy="4430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0624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842573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Roulette-Wheel selection: Implementation 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200150"/>
                <a:ext cx="10515600" cy="4976813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 algn="just">
                  <a:buNone/>
                </a:pPr>
                <a:r>
                  <a:rPr 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Input: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 A Population of size N with their fitness values </a:t>
                </a:r>
              </a:p>
              <a:p>
                <a:pPr marL="0" indent="0" algn="just">
                  <a:buNone/>
                </a:pPr>
                <a:r>
                  <a:rPr lang="en-US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Output: 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 mating pool of size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</m:sub>
                    </m:sSub>
                  </m:oMath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 algn="just">
                  <a:buNone/>
                </a:pPr>
                <a:r>
                  <a:rPr 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Steps</a:t>
                </a:r>
                <a:r>
                  <a:rPr lang="en-US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 </a:t>
                </a:r>
              </a:p>
              <a:p>
                <a:pPr marL="514350" indent="-514350" algn="just">
                  <a:buAutoNum type="arabicPeriod"/>
                </a:pP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Compute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IN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I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I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I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nary>
                          <m:naryPr>
                            <m:chr m:val="∑"/>
                            <m:limLoc m:val="subSup"/>
                            <m:ctrlPr>
                              <a:rPr lang="en-I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I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  <m:r>
                              <a:rPr lang="en-I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I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IN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IN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den>
                    </m:f>
                  </m:oMath>
                </a14:m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,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en-I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I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=1, 2, 3, …. </m:t>
                    </m:r>
                    <m:r>
                      <a:rPr lang="en-I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:endParaRPr 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514350" indent="-514350" algn="just">
                  <a:buAutoNum type="arabicPeriod"/>
                </a:pP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Calculate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 the cumulative probability for each of 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individual starting from the top of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 the list, that 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I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I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I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𝑗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=1</m:t>
                        </m:r>
                      </m:sub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p>
                      <m:e>
                        <m:sSub>
                          <m:sSubPr>
                            <m:ctrlPr>
                              <a:rPr lang="en-I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I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𝑗</m:t>
                            </m:r>
                          </m:sub>
                        </m:sSub>
                      </m:e>
                    </m:nary>
                    <m:r>
                      <a:rPr lang="en-I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 </m:t>
                    </m:r>
                    <m:r>
                      <a:rPr lang="en-I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𝑓𝑜𝑟</m:t>
                    </m:r>
                    <m:r>
                      <a:rPr lang="en-I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I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𝑎𝑙𝑙</m:t>
                    </m:r>
                    <m:r>
                      <a:rPr lang="en-I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I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𝑗</m:t>
                    </m:r>
                    <m:r>
                      <a:rPr lang="en-I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=1, 2, …</m:t>
                    </m:r>
                    <m:r>
                      <a:rPr lang="en-I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𝑁</m:t>
                    </m:r>
                  </m:oMath>
                </a14:m>
                <a:endParaRPr 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514350" indent="-514350" algn="just">
                  <a:buAutoNum type="arabicPeriod"/>
                </a:pP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Generate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 a random number say 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between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 0 and 1. </a:t>
                </a:r>
                <a:endParaRPr 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514350" indent="-514350" algn="just">
                  <a:buAutoNum type="arabicPeriod"/>
                </a:pP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Select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 the  individual such that </a:t>
                </a:r>
                <a:endParaRPr 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514350" indent="-514350" algn="just">
                  <a:buAutoNum type="arabicPeriod"/>
                </a:pP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Repeat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 Step 3‐4 to select 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individuals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 </a:t>
                </a:r>
                <a:endParaRPr 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514350" indent="-514350" algn="just">
                  <a:buAutoNum type="arabicPeriod"/>
                </a:pP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End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 </a:t>
                </a:r>
                <a:endParaRPr lang="en-I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200150"/>
                <a:ext cx="10515600" cy="4976813"/>
              </a:xfrm>
              <a:blipFill rotWithShape="0">
                <a:blip r:embed="rId2"/>
                <a:stretch>
                  <a:fillRect l="-1043" t="-2696" r="-98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1432281" y="4362550"/>
              <a:ext cx="6770160" cy="10584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22921" y="4353190"/>
                <a:ext cx="6783120" cy="12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/>
              <p14:cNvContentPartPr/>
              <p14:nvPr/>
            </p14:nvContentPartPr>
            <p14:xfrm>
              <a:off x="1376481" y="4754230"/>
              <a:ext cx="4213080" cy="17496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368921" y="4744870"/>
                <a:ext cx="4229280" cy="18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Ink 8"/>
              <p14:cNvContentPartPr/>
              <p14:nvPr/>
            </p14:nvContentPartPr>
            <p14:xfrm>
              <a:off x="338241" y="2665870"/>
              <a:ext cx="405360" cy="3246480"/>
            </p14:xfrm>
          </p:contentPart>
        </mc:Choice>
        <mc:Fallback xmlns="">
          <p:pic>
            <p:nvPicPr>
              <p:cNvPr id="9" name="Ink 8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28521" y="2659030"/>
                <a:ext cx="417960" cy="326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1" name="Ink 10"/>
              <p14:cNvContentPartPr/>
              <p14:nvPr/>
            </p14:nvContentPartPr>
            <p14:xfrm>
              <a:off x="2098281" y="1484710"/>
              <a:ext cx="3399120" cy="799920"/>
            </p14:xfrm>
          </p:contentPart>
        </mc:Choice>
        <mc:Fallback xmlns="">
          <p:pic>
            <p:nvPicPr>
              <p:cNvPr id="11" name="Ink 10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089281" y="1475710"/>
                <a:ext cx="3418200" cy="822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1042551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842573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Roulette-Wheel selection: Example 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200150"/>
                <a:ext cx="10515600" cy="4976813"/>
              </a:xfrm>
            </p:spPr>
            <p:txBody>
              <a:bodyPr>
                <a:normAutofit/>
              </a:bodyPr>
              <a:lstStyle/>
              <a:p>
                <a:pPr algn="just"/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 probability that 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individual will be pointed 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IN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I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I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I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nary>
                          <m:naryPr>
                            <m:chr m:val="∑"/>
                            <m:limLoc m:val="subSup"/>
                            <m:ctrlPr>
                              <a:rPr lang="en-I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I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  <m:r>
                              <a:rPr lang="en-I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I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IN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IN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den>
                    </m:f>
                  </m:oMath>
                </a14:m>
                <a:endParaRPr 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/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I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200150"/>
                <a:ext cx="10515600" cy="4976813"/>
              </a:xfrm>
              <a:blipFill rotWithShape="0">
                <a:blip r:embed="rId2"/>
                <a:stretch>
                  <a:fillRect l="-1043" t="-49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9853" y="1916936"/>
            <a:ext cx="9829800" cy="408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2666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842573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Roulette-Wheel selection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200150"/>
                <a:ext cx="10515600" cy="4976813"/>
              </a:xfrm>
            </p:spPr>
            <p:txBody>
              <a:bodyPr>
                <a:normAutofit/>
              </a:bodyPr>
              <a:lstStyle/>
              <a:p>
                <a:pPr algn="just"/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Following are the point to be noted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</a:p>
              <a:p>
                <a:pPr marL="971550" lvl="1" indent="-514350" algn="just">
                  <a:buFont typeface="+mj-lt"/>
                  <a:buAutoNum type="arabicPeriod"/>
                </a:pP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bottom‐ most individual in the population has a cumulative probability 1. 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:endParaRPr 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971550" lvl="1" indent="-514350" algn="just">
                  <a:buFont typeface="+mj-lt"/>
                  <a:buAutoNum type="arabicPeriod"/>
                </a:pP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Cumulative probability of any individual lies between 0 and 1.</a:t>
                </a:r>
              </a:p>
              <a:p>
                <a:pPr marL="971550" lvl="1" indent="-514350" algn="just">
                  <a:buFont typeface="+mj-lt"/>
                  <a:buAutoNum type="arabicPeriod"/>
                </a:pP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individual in the population represents the cumulative probability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−1</m:t>
                        </m:r>
                      </m:sub>
                    </m:sSub>
                    <m:r>
                      <a:rPr lang="en-I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I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𝑡𝑜</m:t>
                    </m:r>
                    <m:r>
                      <a:rPr lang="en-I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971550" lvl="1" indent="-514350" algn="just">
                  <a:buFont typeface="+mj-lt"/>
                  <a:buAutoNum type="arabicPeriod"/>
                </a:pP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top‐most individual represents the cumulative probability values between 0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en-IN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971550" lvl="1" indent="-514350" algn="just">
                  <a:buFont typeface="+mj-lt"/>
                  <a:buAutoNum type="arabicPeriod"/>
                </a:pP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It may be checked that the selection is consistent with the expected count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𝐸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I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I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𝑁</m:t>
                    </m:r>
                    <m:r>
                      <a:rPr lang="en-I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∗</m:t>
                    </m:r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I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individual.</a:t>
                </a:r>
                <a:endParaRPr 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200150"/>
                <a:ext cx="10515600" cy="4976813"/>
              </a:xfrm>
              <a:blipFill rotWithShape="0">
                <a:blip r:embed="rId2"/>
                <a:stretch>
                  <a:fillRect l="-1043" t="-2206" r="-87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90623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842573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Drawback in Roulette-Wheel selection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200150"/>
                <a:ext cx="10515600" cy="4976813"/>
              </a:xfrm>
            </p:spPr>
            <p:txBody>
              <a:bodyPr>
                <a:normAutofit/>
              </a:bodyPr>
              <a:lstStyle/>
              <a:p>
                <a:pPr algn="just"/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Suppose, there are only four binary strings in a population, whose fitness values are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𝑓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IN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𝑓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IN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𝑓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  <m:r>
                      <a:rPr lang="en-I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I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𝑎𝑛𝑑</m:t>
                    </m:r>
                    <m:r>
                      <a:rPr lang="en-I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𝑓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pPr algn="just"/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Their values 80%, 10%, 6% and 4%, respectively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pPr algn="just"/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 </a:t>
                </a:r>
              </a:p>
              <a:p>
                <a:pPr algn="just"/>
                <a:endParaRPr 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200150"/>
                <a:ext cx="10515600" cy="4976813"/>
              </a:xfrm>
              <a:blipFill rotWithShape="0">
                <a:blip r:embed="rId2"/>
                <a:stretch>
                  <a:fillRect l="-1043" t="-2206" r="-115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3012" y="2662597"/>
            <a:ext cx="9344025" cy="370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361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842573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Drawback in Roulette-Wheel selection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00150"/>
            <a:ext cx="10515600" cy="4976813"/>
          </a:xfrm>
        </p:spPr>
        <p:txBody>
          <a:bodyPr>
            <a:normAutofit/>
          </a:bodyPr>
          <a:lstStyle/>
          <a:p>
            <a:pPr algn="just">
              <a:lnSpc>
                <a:spcPct val="100000"/>
              </a:lnSpc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observation is that the individual with higher fitness values will guard the other to be selected for mating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>
              <a:lnSpc>
                <a:spcPct val="100000"/>
              </a:lnSpc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This leads to a lesser diversity and hence fewer scope toward exploring the alternative solution and also premature convergence or early convergence with local optimal solution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 </a:t>
            </a:r>
          </a:p>
          <a:p>
            <a:pPr algn="just"/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7578201" y="1714750"/>
              <a:ext cx="3713400" cy="10404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569561" y="1705030"/>
                <a:ext cx="3731040" cy="12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/>
              <p14:cNvContentPartPr/>
              <p14:nvPr/>
            </p14:nvContentPartPr>
            <p14:xfrm>
              <a:off x="1176321" y="2174830"/>
              <a:ext cx="5660640" cy="7596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67681" y="2166190"/>
                <a:ext cx="5684400" cy="94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173843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804" y="123585"/>
            <a:ext cx="10515600" cy="721803"/>
          </a:xfrm>
        </p:spPr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Optimization </a:t>
            </a:r>
            <a:r>
              <a:rPr lang="en-US" dirty="0" smtClean="0"/>
              <a:t>	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035170"/>
            <a:ext cx="10515600" cy="5460521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Optimization is process that finds a best, or optimal, solution for problem. The optimization problem are centered around three factors:</a:t>
            </a:r>
          </a:p>
          <a:p>
            <a:pPr lvl="1">
              <a:lnSpc>
                <a:spcPct val="120000"/>
              </a:lnSpc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 objective function: which is to be minimized or maximized</a:t>
            </a:r>
          </a:p>
          <a:p>
            <a:pPr lvl="2">
              <a:lnSpc>
                <a:spcPct val="120000"/>
              </a:lnSpc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Examples</a:t>
            </a:r>
          </a:p>
          <a:p>
            <a:pPr marL="1371600" lvl="2" indent="-457200">
              <a:lnSpc>
                <a:spcPct val="120000"/>
              </a:lnSpc>
              <a:buAutoNum type="arabicPeriod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 manufacturing, we want to maximize the profit or minimize the cost.</a:t>
            </a:r>
          </a:p>
          <a:p>
            <a:pPr marL="1371600" lvl="2" indent="-457200">
              <a:lnSpc>
                <a:spcPct val="120000"/>
              </a:lnSpc>
              <a:buAutoNum type="arabicPeriod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 designing an automobile panel, we want to maximize the strength.</a:t>
            </a:r>
          </a:p>
          <a:p>
            <a:pPr lvl="1">
              <a:lnSpc>
                <a:spcPct val="120000"/>
              </a:lnSpc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 set of unknowns or variables: that affects the objective function,</a:t>
            </a:r>
          </a:p>
          <a:p>
            <a:pPr lvl="2">
              <a:lnSpc>
                <a:spcPct val="120000"/>
              </a:lnSpc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Examples</a:t>
            </a:r>
          </a:p>
          <a:p>
            <a:pPr marL="1371600" lvl="2" indent="-457200">
              <a:lnSpc>
                <a:spcPct val="120000"/>
              </a:lnSpc>
              <a:buAutoNum type="arabicPeriod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 manufacturing, the variables are amount of resources used or the time spent.</a:t>
            </a:r>
          </a:p>
          <a:p>
            <a:pPr marL="1371600" lvl="2" indent="-457200">
              <a:lnSpc>
                <a:spcPct val="120000"/>
              </a:lnSpc>
              <a:buAutoNum type="arabicPeriod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 panel design problem, the variables are shape and dimensions of the panel.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20000"/>
              </a:lnSpc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 set of constraints: that allow the unknowns to take on certain values but exclude others;</a:t>
            </a:r>
          </a:p>
          <a:p>
            <a:pPr lvl="2">
              <a:lnSpc>
                <a:spcPct val="120000"/>
              </a:lnSpc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Examples</a:t>
            </a:r>
          </a:p>
          <a:p>
            <a:pPr marL="1371600" lvl="2" indent="-457200">
              <a:lnSpc>
                <a:spcPct val="120000"/>
              </a:lnSpc>
              <a:buAutoNum type="arabicPeriod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 manufacturing, one constrain is, that all “time” variables to be non-negative.</a:t>
            </a:r>
          </a:p>
          <a:p>
            <a:pPr marL="1371600" lvl="2" indent="-457200">
              <a:lnSpc>
                <a:spcPct val="120000"/>
              </a:lnSpc>
              <a:buAutoNum type="arabicPeriod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 the panel design, we want to limit the weight and put constrain on its shape.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 optimization problem is defined as: finding values of the 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variables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that minimize or maximize the 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objective function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while satisfying the 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constraints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I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162887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842573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Rank-based selection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200150"/>
                <a:ext cx="10515600" cy="4976813"/>
              </a:xfrm>
            </p:spPr>
            <p:txBody>
              <a:bodyPr>
                <a:normAutofit lnSpcReduction="10000"/>
              </a:bodyPr>
              <a:lstStyle/>
              <a:p>
                <a:pPr algn="just">
                  <a:lnSpc>
                    <a:spcPct val="100000"/>
                  </a:lnSpc>
                </a:pP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 overcome the problem with Roulette‐Wheel selection, a rank‐based selection scheme has been proposed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pPr algn="just">
                  <a:lnSpc>
                    <a:spcPct val="100000"/>
                  </a:lnSpc>
                </a:pP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process in rank selection consists of two steps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pPr marL="914400" lvl="1" indent="-457200" algn="just">
                  <a:lnSpc>
                    <a:spcPct val="100000"/>
                  </a:lnSpc>
                  <a:buFont typeface="+mj-lt"/>
                  <a:buAutoNum type="arabicPeriod"/>
                </a:pP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Individuals are arranged in an ascending order of their fitness values. The individual, which has the lowest value of fitness is assigned rank 1, and other individuals are ranked accordingly.</a:t>
                </a:r>
              </a:p>
              <a:p>
                <a:pPr marL="914400" lvl="1" indent="-457200" algn="just">
                  <a:lnSpc>
                    <a:spcPct val="100000"/>
                  </a:lnSpc>
                  <a:buFont typeface="+mj-lt"/>
                  <a:buAutoNum type="arabicPeriod"/>
                </a:pP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proportionate based selection scheme is then followed based on the assigned rank.</a:t>
                </a:r>
              </a:p>
              <a:p>
                <a:pPr marL="0" indent="0" algn="just">
                  <a:lnSpc>
                    <a:spcPct val="100000"/>
                  </a:lnSpc>
                  <a:buNone/>
                </a:pPr>
                <a:r>
                  <a:rPr lang="en-US" sz="2000" b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Notes:</a:t>
                </a:r>
              </a:p>
              <a:p>
                <a:pPr algn="just">
                  <a:lnSpc>
                    <a:spcPct val="100000"/>
                  </a:lnSpc>
                </a:pP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% area to be occupied by a particular </a:t>
                </a:r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individual,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 is given </a:t>
                </a:r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by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IN" sz="2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IN" sz="2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nary>
                          <m:naryPr>
                            <m:chr m:val="∑"/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IN" sz="2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  <m:r>
                              <a:rPr lang="en-IN" sz="2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IN" sz="2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00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sz="20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IN" sz="20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den>
                    </m:f>
                  </m:oMath>
                </a14:m>
                <a:r>
                  <a:rPr lang="en-US" sz="2000" b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;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  <m:sub>
                        <m:r>
                          <a:rPr lang="en-I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indicates the rank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I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e>
                      <m:sup>
                        <m:r>
                          <a:rPr lang="en-I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𝑡h</m:t>
                        </m:r>
                        <m:r>
                          <a:rPr lang="en-I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</m:sup>
                    </m:sSup>
                  </m:oMath>
                </a14:m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individual.</a:t>
                </a:r>
              </a:p>
              <a:p>
                <a:pPr algn="just">
                  <a:lnSpc>
                    <a:spcPct val="100000"/>
                  </a:lnSpc>
                </a:pP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Two or more individuals with the same fitness values should have </a:t>
                </a:r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 same rank.</a:t>
                </a:r>
                <a:endParaRPr lang="en-US" sz="20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100000"/>
                  </a:lnSpc>
                </a:pPr>
                <a:endParaRPr lang="en-US" sz="20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 algn="just">
                  <a:lnSpc>
                    <a:spcPct val="100000"/>
                  </a:lnSpc>
                  <a:buNone/>
                </a:pPr>
                <a:endParaRPr 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200150"/>
                <a:ext cx="10515600" cy="4976813"/>
              </a:xfrm>
              <a:blipFill rotWithShape="0">
                <a:blip r:embed="rId2"/>
                <a:stretch>
                  <a:fillRect l="-1043" t="-2206" r="-115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320601" y="2264470"/>
              <a:ext cx="541440" cy="55800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54361" y="2130910"/>
                <a:ext cx="675000" cy="82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Ink 4"/>
              <p14:cNvContentPartPr/>
              <p14:nvPr/>
            </p14:nvContentPartPr>
            <p14:xfrm>
              <a:off x="5774961" y="2693590"/>
              <a:ext cx="4601520" cy="9936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738601" y="2611510"/>
                <a:ext cx="4683960" cy="27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6" name="Ink 5"/>
              <p14:cNvContentPartPr/>
              <p14:nvPr/>
            </p14:nvContentPartPr>
            <p14:xfrm>
              <a:off x="4988361" y="3045670"/>
              <a:ext cx="4963680" cy="7740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955601" y="2973670"/>
                <a:ext cx="5032440" cy="22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7" name="Ink 6"/>
              <p14:cNvContentPartPr/>
              <p14:nvPr/>
            </p14:nvContentPartPr>
            <p14:xfrm>
              <a:off x="9634161" y="4901470"/>
              <a:ext cx="1586160" cy="31968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596361" y="4818310"/>
                <a:ext cx="1664280" cy="48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8" name="Ink 7"/>
              <p14:cNvContentPartPr/>
              <p14:nvPr/>
            </p14:nvContentPartPr>
            <p14:xfrm>
              <a:off x="1165161" y="5296750"/>
              <a:ext cx="2257200" cy="28296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127001" y="5185870"/>
                <a:ext cx="2344680" cy="49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9" name="Ink 8"/>
              <p14:cNvContentPartPr/>
              <p14:nvPr/>
            </p14:nvContentPartPr>
            <p14:xfrm>
              <a:off x="1149681" y="5787790"/>
              <a:ext cx="2708280" cy="72720"/>
            </p14:xfrm>
          </p:contentPart>
        </mc:Choice>
        <mc:Fallback xmlns="">
          <p:pic>
            <p:nvPicPr>
              <p:cNvPr id="9" name="Ink 8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117641" y="5720470"/>
                <a:ext cx="2768400" cy="20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0" name="Ink 9"/>
              <p14:cNvContentPartPr/>
              <p14:nvPr/>
            </p14:nvContentPartPr>
            <p14:xfrm>
              <a:off x="3772641" y="5815870"/>
              <a:ext cx="3135240" cy="31320"/>
            </p14:xfrm>
          </p:contentPart>
        </mc:Choice>
        <mc:Fallback xmlns="">
          <p:pic>
            <p:nvPicPr>
              <p:cNvPr id="10" name="Ink 9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3740961" y="5744950"/>
                <a:ext cx="3201840" cy="17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1" name="Ink 10"/>
              <p14:cNvContentPartPr/>
              <p14:nvPr/>
            </p14:nvContentPartPr>
            <p14:xfrm>
              <a:off x="1166601" y="5640190"/>
              <a:ext cx="8149320" cy="223920"/>
            </p14:xfrm>
          </p:contentPart>
        </mc:Choice>
        <mc:Fallback xmlns="">
          <p:pic>
            <p:nvPicPr>
              <p:cNvPr id="11" name="Ink 10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129161" y="5564950"/>
                <a:ext cx="8221320" cy="368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1080879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842573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Rank-based selection: Example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00150"/>
            <a:ext cx="10515600" cy="4976813"/>
          </a:xfrm>
        </p:spPr>
        <p:txBody>
          <a:bodyPr>
            <a:normAutofit/>
          </a:bodyPr>
          <a:lstStyle/>
          <a:p>
            <a:pPr algn="just">
              <a:lnSpc>
                <a:spcPct val="100000"/>
              </a:lnSpc>
            </a:pPr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00000"/>
              </a:lnSpc>
              <a:buNone/>
            </a:pP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612" y="1214437"/>
            <a:ext cx="10772775" cy="442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18727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842573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Rank-based selection: Implementation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200150"/>
                <a:ext cx="10515600" cy="4976813"/>
              </a:xfrm>
            </p:spPr>
            <p:txBody>
              <a:bodyPr>
                <a:normAutofit/>
              </a:bodyPr>
              <a:lstStyle/>
              <a:p>
                <a:pPr marL="0" indent="0" algn="just">
                  <a:lnSpc>
                    <a:spcPct val="100000"/>
                  </a:lnSpc>
                  <a:buNone/>
                </a:pPr>
                <a:r>
                  <a:rPr lang="en-US" sz="2000" b="1" dirty="0" smtClean="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Input:</a:t>
                </a:r>
                <a:r>
                  <a:rPr lang="en-US" sz="2000" dirty="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 A Population of size </a:t>
                </a:r>
                <a:r>
                  <a:rPr lang="en-US" sz="2000" dirty="0" smtClean="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N with</a:t>
                </a:r>
                <a:r>
                  <a:rPr lang="en-US" sz="2000" dirty="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 their fitness values </a:t>
                </a:r>
              </a:p>
              <a:p>
                <a:pPr marL="0" indent="0" algn="just">
                  <a:lnSpc>
                    <a:spcPct val="100000"/>
                  </a:lnSpc>
                  <a:buNone/>
                </a:pPr>
                <a:r>
                  <a:rPr lang="en-US" sz="2000" b="1" dirty="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Output: </a:t>
                </a:r>
                <a:r>
                  <a:rPr lang="en-US" sz="2000" dirty="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A mating pool of </a:t>
                </a:r>
                <a:r>
                  <a:rPr lang="en-US" sz="2000" dirty="0" smtClean="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size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a:rPr lang="en-I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2000" dirty="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 </a:t>
                </a:r>
              </a:p>
              <a:p>
                <a:pPr marL="0" indent="0" algn="just">
                  <a:lnSpc>
                    <a:spcPct val="100000"/>
                  </a:lnSpc>
                  <a:buNone/>
                </a:pPr>
                <a:r>
                  <a:rPr lang="en-US" sz="2000" b="1" dirty="0" smtClean="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Steps</a:t>
                </a:r>
                <a:r>
                  <a:rPr lang="en-US" sz="2000" b="1" dirty="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: </a:t>
                </a:r>
              </a:p>
              <a:p>
                <a:pPr marL="457200" indent="-457200" algn="just">
                  <a:lnSpc>
                    <a:spcPct val="100000"/>
                  </a:lnSpc>
                  <a:buFont typeface="+mj-lt"/>
                  <a:buAutoNum type="arabicPeriod"/>
                </a:pPr>
                <a:r>
                  <a:rPr lang="en-US" sz="2000" dirty="0" smtClean="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Arrange</a:t>
                </a:r>
                <a:r>
                  <a:rPr lang="en-US" sz="2000" dirty="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 all individuals in ascending order of their fitness value. </a:t>
                </a:r>
                <a:endParaRPr lang="en-US" sz="2000" dirty="0" smtClean="0"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457200" indent="-457200" algn="just">
                  <a:lnSpc>
                    <a:spcPct val="100000"/>
                  </a:lnSpc>
                  <a:buFont typeface="+mj-lt"/>
                  <a:buAutoNum type="arabicPeriod"/>
                </a:pPr>
                <a:r>
                  <a:rPr lang="en-US" sz="2000" dirty="0" smtClean="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Rank</a:t>
                </a:r>
                <a:r>
                  <a:rPr lang="en-US" sz="2000" dirty="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 the individuals according to their position in the order, that is, the worst will </a:t>
                </a:r>
                <a:r>
                  <a:rPr lang="en-US" sz="2000" dirty="0" smtClean="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have</a:t>
                </a:r>
                <a:r>
                  <a:rPr lang="en-US" sz="2000" dirty="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 rank 1, </a:t>
                </a:r>
                <a:r>
                  <a:rPr lang="en-US" sz="2000" dirty="0" smtClean="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  the next</a:t>
                </a:r>
                <a:r>
                  <a:rPr lang="en-US" sz="2000" dirty="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 rank 2 and best will have rank </a:t>
                </a:r>
                <a:r>
                  <a:rPr lang="en-US" sz="2000" dirty="0" smtClean="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N.</a:t>
                </a:r>
                <a:r>
                  <a:rPr lang="en-US" sz="2000" dirty="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 </a:t>
                </a:r>
                <a:endParaRPr lang="en-US" sz="2000" dirty="0" smtClean="0"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457200" indent="-457200" algn="just">
                  <a:lnSpc>
                    <a:spcPct val="100000"/>
                  </a:lnSpc>
                  <a:buFont typeface="+mj-lt"/>
                  <a:buAutoNum type="arabicPeriod"/>
                </a:pPr>
                <a:r>
                  <a:rPr lang="en-US" sz="2000" dirty="0" smtClean="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Apply</a:t>
                </a:r>
                <a:r>
                  <a:rPr lang="en-US" sz="2000" dirty="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 the Roulette‐Wheel selection but based on their assigned ranks. For example, </a:t>
                </a:r>
                <a:r>
                  <a:rPr lang="en-US" sz="2000" dirty="0" smtClean="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the probability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</m:e>
                      <m:sub>
                        <m:r>
                          <a:rPr lang="en-I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 smtClean="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 of</a:t>
                </a:r>
                <a:r>
                  <a:rPr lang="en-US" sz="2000" dirty="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 the 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I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e>
                      <m:sup>
                        <m:r>
                          <a:rPr lang="en-I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sz="2000" dirty="0" smtClean="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 individual</a:t>
                </a:r>
                <a:r>
                  <a:rPr lang="en-US" sz="2000" dirty="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 would </a:t>
                </a:r>
                <a:r>
                  <a:rPr lang="en-US" sz="2000" dirty="0" smtClean="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be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</m:e>
                      <m:sub>
                        <m:r>
                          <a:rPr lang="en-I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IN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IN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IN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nary>
                          <m:naryPr>
                            <m:chr m:val="∑"/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IN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  <m:r>
                              <a:rPr lang="en-IN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IN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sz="20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IN" sz="20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den>
                    </m:f>
                  </m:oMath>
                </a14:m>
                <a:r>
                  <a:rPr lang="en-IN" sz="2000" i="1" dirty="0" smtClean="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</a:p>
              <a:p>
                <a:pPr marL="457200" indent="-457200" algn="just">
                  <a:lnSpc>
                    <a:spcPct val="100000"/>
                  </a:lnSpc>
                  <a:buFont typeface="+mj-lt"/>
                  <a:buAutoNum type="arabicPeriod"/>
                </a:pPr>
                <a:r>
                  <a:rPr lang="en-US" sz="2000" i="1" dirty="0" smtClean="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Stop</a:t>
                </a:r>
                <a:r>
                  <a:rPr lang="en-US" sz="2000" i="1" dirty="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 </a:t>
                </a:r>
                <a:endParaRPr lang="en-US" sz="20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 algn="just">
                  <a:lnSpc>
                    <a:spcPct val="100000"/>
                  </a:lnSpc>
                  <a:buNone/>
                </a:pPr>
                <a:endParaRPr 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200150"/>
                <a:ext cx="10515600" cy="4976813"/>
              </a:xfrm>
              <a:blipFill rotWithShape="0">
                <a:blip r:embed="rId2"/>
                <a:stretch>
                  <a:fillRect l="-638" t="-735" r="-58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1592481" y="1571830"/>
              <a:ext cx="3052080" cy="66168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88881" y="1561390"/>
                <a:ext cx="3067200" cy="68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Ink 8"/>
              <p14:cNvContentPartPr/>
              <p14:nvPr/>
            </p14:nvContentPartPr>
            <p14:xfrm>
              <a:off x="8697441" y="897550"/>
              <a:ext cx="2394000" cy="678240"/>
            </p14:xfrm>
          </p:contentPart>
        </mc:Choice>
        <mc:Fallback xmlns="">
          <p:pic>
            <p:nvPicPr>
              <p:cNvPr id="9" name="Ink 8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681961" y="881710"/>
                <a:ext cx="2426040" cy="70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6" name="Ink 15"/>
              <p14:cNvContentPartPr/>
              <p14:nvPr/>
            </p14:nvContentPartPr>
            <p14:xfrm>
              <a:off x="285681" y="2624470"/>
              <a:ext cx="525960" cy="2433600"/>
            </p14:xfrm>
          </p:contentPart>
        </mc:Choice>
        <mc:Fallback xmlns="">
          <p:pic>
            <p:nvPicPr>
              <p:cNvPr id="16" name="Ink 15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75961" y="2621230"/>
                <a:ext cx="538920" cy="245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8" name="Ink 17"/>
              <p14:cNvContentPartPr/>
              <p14:nvPr/>
            </p14:nvContentPartPr>
            <p14:xfrm>
              <a:off x="1418601" y="3353830"/>
              <a:ext cx="3192120" cy="58680"/>
            </p14:xfrm>
          </p:contentPart>
        </mc:Choice>
        <mc:Fallback xmlns="">
          <p:pic>
            <p:nvPicPr>
              <p:cNvPr id="18" name="Ink 17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410321" y="3350230"/>
                <a:ext cx="3209760" cy="6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0" name="Ink 19"/>
              <p14:cNvContentPartPr/>
              <p14:nvPr/>
            </p14:nvContentPartPr>
            <p14:xfrm>
              <a:off x="5397321" y="4065190"/>
              <a:ext cx="3846960" cy="42840"/>
            </p14:xfrm>
          </p:contentPart>
        </mc:Choice>
        <mc:Fallback xmlns="">
          <p:pic>
            <p:nvPicPr>
              <p:cNvPr id="20" name="Ink 19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388681" y="4055470"/>
                <a:ext cx="3864960" cy="62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1756496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842573"/>
          </a:xfrm>
        </p:spPr>
        <p:txBody>
          <a:bodyPr>
            <a:normAutofit fontScale="90000"/>
          </a:bodyPr>
          <a:lstStyle/>
          <a:p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Comparing Rank-based selection with Roulette-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Wheel selection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24150" y="1383506"/>
            <a:ext cx="6743700" cy="461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93787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842573"/>
          </a:xfrm>
        </p:spPr>
        <p:txBody>
          <a:bodyPr>
            <a:normAutofit/>
          </a:bodyPr>
          <a:lstStyle/>
          <a:p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Tournament Selection 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00150"/>
            <a:ext cx="10515600" cy="4976813"/>
          </a:xfrm>
        </p:spPr>
        <p:txBody>
          <a:bodyPr>
            <a:normAutofit/>
          </a:bodyPr>
          <a:lstStyle/>
          <a:p>
            <a:pPr algn="just">
              <a:lnSpc>
                <a:spcPct val="10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Who will win the match in this tournament? 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00000"/>
              </a:lnSpc>
            </a:pP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5437" y="2024062"/>
            <a:ext cx="9001125" cy="401002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2" name="Ink 21"/>
              <p14:cNvContentPartPr/>
              <p14:nvPr/>
            </p14:nvContentPartPr>
            <p14:xfrm>
              <a:off x="8777361" y="112030"/>
              <a:ext cx="2968920" cy="757080"/>
            </p14:xfrm>
          </p:contentPart>
        </mc:Choice>
        <mc:Fallback xmlns="">
          <p:pic>
            <p:nvPicPr>
              <p:cNvPr id="22" name="Ink 2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762601" y="97270"/>
                <a:ext cx="3000600" cy="77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3" name="Ink 32"/>
              <p14:cNvContentPartPr/>
              <p14:nvPr/>
            </p14:nvContentPartPr>
            <p14:xfrm>
              <a:off x="8958801" y="415150"/>
              <a:ext cx="2670840" cy="1212120"/>
            </p14:xfrm>
          </p:contentPart>
        </mc:Choice>
        <mc:Fallback xmlns="">
          <p:pic>
            <p:nvPicPr>
              <p:cNvPr id="33" name="Ink 32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951961" y="401470"/>
                <a:ext cx="2680560" cy="123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7" name="Ink 36"/>
              <p14:cNvContentPartPr/>
              <p14:nvPr/>
            </p14:nvContentPartPr>
            <p14:xfrm>
              <a:off x="8902641" y="169270"/>
              <a:ext cx="2255040" cy="744120"/>
            </p14:xfrm>
          </p:contentPart>
        </mc:Choice>
        <mc:Fallback xmlns="">
          <p:pic>
            <p:nvPicPr>
              <p:cNvPr id="37" name="Ink 36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894721" y="160990"/>
                <a:ext cx="2271960" cy="76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40" name="Ink 39"/>
              <p14:cNvContentPartPr/>
              <p14:nvPr/>
            </p14:nvContentPartPr>
            <p14:xfrm>
              <a:off x="9301521" y="1359790"/>
              <a:ext cx="1070640" cy="516960"/>
            </p14:xfrm>
          </p:contentPart>
        </mc:Choice>
        <mc:Fallback xmlns="">
          <p:pic>
            <p:nvPicPr>
              <p:cNvPr id="40" name="Ink 39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294681" y="1350790"/>
                <a:ext cx="1080720" cy="53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41" name="Ink 40"/>
              <p14:cNvContentPartPr/>
              <p14:nvPr/>
            </p14:nvContentPartPr>
            <p14:xfrm>
              <a:off x="10183521" y="1696030"/>
              <a:ext cx="311760" cy="293040"/>
            </p14:xfrm>
          </p:contentPart>
        </mc:Choice>
        <mc:Fallback xmlns="">
          <p:pic>
            <p:nvPicPr>
              <p:cNvPr id="41" name="Ink 40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0166961" y="1680550"/>
                <a:ext cx="345600" cy="32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47" name="Ink 46"/>
              <p14:cNvContentPartPr/>
              <p14:nvPr/>
            </p14:nvContentPartPr>
            <p14:xfrm>
              <a:off x="6232161" y="180070"/>
              <a:ext cx="2006280" cy="624240"/>
            </p14:xfrm>
          </p:contentPart>
        </mc:Choice>
        <mc:Fallback xmlns="">
          <p:pic>
            <p:nvPicPr>
              <p:cNvPr id="47" name="Ink 46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223161" y="175390"/>
                <a:ext cx="2018160" cy="63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52" name="Ink 51"/>
              <p14:cNvContentPartPr/>
              <p14:nvPr/>
            </p14:nvContentPartPr>
            <p14:xfrm>
              <a:off x="9152481" y="1760830"/>
              <a:ext cx="342000" cy="346680"/>
            </p14:xfrm>
          </p:contentPart>
        </mc:Choice>
        <mc:Fallback xmlns="">
          <p:pic>
            <p:nvPicPr>
              <p:cNvPr id="52" name="Ink 51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9135921" y="1757590"/>
                <a:ext cx="375480" cy="36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56" name="Ink 55"/>
              <p14:cNvContentPartPr/>
              <p14:nvPr/>
            </p14:nvContentPartPr>
            <p14:xfrm>
              <a:off x="6247281" y="56950"/>
              <a:ext cx="2279520" cy="694440"/>
            </p14:xfrm>
          </p:contentPart>
        </mc:Choice>
        <mc:Fallback xmlns="">
          <p:pic>
            <p:nvPicPr>
              <p:cNvPr id="56" name="Ink 55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6239361" y="47950"/>
                <a:ext cx="2297520" cy="708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1853869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842573"/>
          </a:xfrm>
        </p:spPr>
        <p:txBody>
          <a:bodyPr>
            <a:normAutofit/>
          </a:bodyPr>
          <a:lstStyle/>
          <a:p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Tournament Selection 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200150"/>
                <a:ext cx="10515600" cy="4976813"/>
              </a:xfrm>
            </p:spPr>
            <p:txBody>
              <a:bodyPr>
                <a:normAutofit/>
              </a:bodyPr>
              <a:lstStyle/>
              <a:p>
                <a:pPr algn="just">
                  <a:lnSpc>
                    <a:spcPct val="100000"/>
                  </a:lnSpc>
                </a:pP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 this scheme, we select the tournament size at random.</a:t>
                </a:r>
              </a:p>
              <a:p>
                <a:pPr algn="just">
                  <a:lnSpc>
                    <a:spcPct val="100000"/>
                  </a:lnSpc>
                </a:pP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We pick individuals from the population, at random and determine the best one in terms of their fitness values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pPr algn="just">
                  <a:lnSpc>
                    <a:spcPct val="100000"/>
                  </a:lnSpc>
                </a:pP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best individual is copied into the mating pool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pPr algn="just">
                  <a:lnSpc>
                    <a:spcPct val="100000"/>
                  </a:lnSpc>
                </a:pP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Thus, in this scheme only one individual is selected per tournament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</m:sub>
                    </m:sSub>
                    <m:r>
                      <a:rPr lang="en-I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tournaments are to be played to make the size of mating pool equals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200150"/>
                <a:ext cx="10515600" cy="4976813"/>
              </a:xfrm>
              <a:blipFill rotWithShape="0">
                <a:blip r:embed="rId2"/>
                <a:stretch>
                  <a:fillRect l="-1043" t="-1348" r="-115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/>
              <p14:cNvContentPartPr/>
              <p14:nvPr/>
            </p14:nvContentPartPr>
            <p14:xfrm>
              <a:off x="3812241" y="4938910"/>
              <a:ext cx="7460280" cy="159120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795321" y="4921990"/>
                <a:ext cx="7490880" cy="162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0" name="Ink 49"/>
              <p14:cNvContentPartPr/>
              <p14:nvPr/>
            </p14:nvContentPartPr>
            <p14:xfrm>
              <a:off x="6604041" y="5642350"/>
              <a:ext cx="2069640" cy="1148400"/>
            </p14:xfrm>
          </p:contentPart>
        </mc:Choice>
        <mc:Fallback xmlns="">
          <p:pic>
            <p:nvPicPr>
              <p:cNvPr id="50" name="Ink 49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590001" y="5639110"/>
                <a:ext cx="2102040" cy="116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52" name="Ink 51"/>
              <p14:cNvContentPartPr/>
              <p14:nvPr/>
            </p14:nvContentPartPr>
            <p14:xfrm>
              <a:off x="1227081" y="2699710"/>
              <a:ext cx="5567400" cy="46440"/>
            </p14:xfrm>
          </p:contentPart>
        </mc:Choice>
        <mc:Fallback xmlns="">
          <p:pic>
            <p:nvPicPr>
              <p:cNvPr id="52" name="Ink 51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217721" y="2690350"/>
                <a:ext cx="5586840" cy="6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56" name="Ink 55"/>
              <p14:cNvContentPartPr/>
              <p14:nvPr/>
            </p14:nvContentPartPr>
            <p14:xfrm>
              <a:off x="-403719" y="463030"/>
              <a:ext cx="71659" cy="986040"/>
            </p14:xfrm>
          </p:contentPart>
        </mc:Choice>
        <mc:Fallback xmlns="">
          <p:pic>
            <p:nvPicPr>
              <p:cNvPr id="56" name="Ink 55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-415602" y="451150"/>
                <a:ext cx="95425" cy="1009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9746427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842573"/>
          </a:xfrm>
        </p:spPr>
        <p:txBody>
          <a:bodyPr>
            <a:normAutofit/>
          </a:bodyPr>
          <a:lstStyle/>
          <a:p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Tournament Selection: Implementation  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200150"/>
                <a:ext cx="10515600" cy="4976813"/>
              </a:xfrm>
            </p:spPr>
            <p:txBody>
              <a:bodyPr>
                <a:normAutofit/>
              </a:bodyPr>
              <a:lstStyle/>
              <a:p>
                <a:pPr marL="0" indent="0" algn="just">
                  <a:lnSpc>
                    <a:spcPct val="100000"/>
                  </a:lnSpc>
                  <a:buNone/>
                </a:pPr>
                <a:r>
                  <a:rPr 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Input: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 A Population of 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size N with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 their fitness values </a:t>
                </a:r>
              </a:p>
              <a:p>
                <a:pPr marL="0" indent="0" algn="just">
                  <a:lnSpc>
                    <a:spcPct val="100000"/>
                  </a:lnSpc>
                  <a:buNone/>
                </a:pPr>
                <a:r>
                  <a:rPr lang="en-US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Output: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 A mating pool of 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 </a:t>
                </a:r>
              </a:p>
              <a:p>
                <a:pPr marL="0" indent="0" algn="just">
                  <a:lnSpc>
                    <a:spcPct val="100000"/>
                  </a:lnSpc>
                  <a:buNone/>
                </a:pPr>
                <a:r>
                  <a:rPr 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Steps</a:t>
                </a:r>
                <a:r>
                  <a:rPr lang="en-US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 </a:t>
                </a:r>
              </a:p>
              <a:p>
                <a:pPr marL="514350" indent="-514350" algn="just">
                  <a:lnSpc>
                    <a:spcPct val="100000"/>
                  </a:lnSpc>
                  <a:buAutoNum type="arabicPeriod"/>
                </a:pP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Select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𝑈</m:t>
                        </m:r>
                      </m:sub>
                    </m:sSub>
                  </m:oMath>
                </a14:m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individuals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 at 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random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𝑈</m:t>
                        </m:r>
                      </m:sub>
                    </m:sSub>
                    <m:r>
                      <a:rPr lang="en-I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&lt;</m:t>
                    </m:r>
                    <m:r>
                      <a:rPr lang="en-I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𝑁</m:t>
                    </m:r>
                    <m:r>
                      <a:rPr lang="en-I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pPr marL="514350" indent="-514350" algn="just">
                  <a:lnSpc>
                    <a:spcPct val="100000"/>
                  </a:lnSpc>
                  <a:buAutoNum type="arabicPeriod"/>
                </a:pP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Out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 of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𝑈</m:t>
                        </m:r>
                      </m:sub>
                    </m:sSub>
                  </m:oMath>
                </a14:m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individuals, choose the individual with highest fitness value as the winner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 </a:t>
                </a:r>
                <a:endParaRPr 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514350" indent="-514350" algn="just">
                  <a:lnSpc>
                    <a:spcPct val="100000"/>
                  </a:lnSpc>
                  <a:buAutoNum type="arabicPeriod"/>
                </a:pP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Add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 the winner to the mating pool, which is initially empty. </a:t>
                </a:r>
                <a:endParaRPr 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514350" indent="-514350" algn="just">
                  <a:lnSpc>
                    <a:spcPct val="100000"/>
                  </a:lnSpc>
                  <a:buAutoNum type="arabicPeriod"/>
                </a:pP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Repeat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 Steps 1‐3 until the mating pool 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contains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individuals.</a:t>
                </a:r>
              </a:p>
              <a:p>
                <a:pPr marL="514350" indent="-514350" algn="just">
                  <a:lnSpc>
                    <a:spcPct val="100000"/>
                  </a:lnSpc>
                  <a:buAutoNum type="arabicPeriod"/>
                </a:pP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Stop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 </a:t>
                </a:r>
                <a:endParaRPr 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200150"/>
                <a:ext cx="10515600" cy="4976813"/>
              </a:xfrm>
              <a:blipFill rotWithShape="0">
                <a:blip r:embed="rId2"/>
                <a:stretch>
                  <a:fillRect l="-1217" t="-1348" r="-1159" b="-171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2908660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842573"/>
          </a:xfrm>
        </p:spPr>
        <p:txBody>
          <a:bodyPr>
            <a:normAutofit/>
          </a:bodyPr>
          <a:lstStyle/>
          <a:p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Tournament Selection: Example 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05062" y="1397794"/>
            <a:ext cx="7381875" cy="458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43956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842573"/>
          </a:xfrm>
        </p:spPr>
        <p:txBody>
          <a:bodyPr>
            <a:normAutofit/>
          </a:bodyPr>
          <a:lstStyle/>
          <a:p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Tournament Selection: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14450"/>
                <a:ext cx="10515600" cy="4862513"/>
              </a:xfrm>
            </p:spPr>
            <p:txBody>
              <a:bodyPr>
                <a:normAutofit/>
              </a:bodyPr>
              <a:lstStyle/>
              <a:p>
                <a:pPr algn="just"/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Here, there is a chance for a good individual to be copied into the mating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 pool more than once. </a:t>
                </a:r>
              </a:p>
              <a:p>
                <a:pPr algn="just"/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This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 techniques founds to be computationally more faster 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than both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 Roulette‐Wheel and Rank‐based selection scheme. </a:t>
                </a:r>
                <a:endParaRPr 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/>
                <a:r>
                  <a:rPr lang="en-I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There are different twists can be made into the basic Tournament selection scheme:</a:t>
                </a:r>
              </a:p>
              <a:p>
                <a:pPr lvl="1" algn="just"/>
                <a:r>
                  <a:rPr lang="en-I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Frequency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𝑈</m:t>
                        </m:r>
                      </m:sub>
                    </m:sSub>
                  </m:oMath>
                </a14:m>
                <a:r>
                  <a:rPr lang="en-I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small value (2, 3), moderate 50% of N and large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I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𝑈</m:t>
                        </m:r>
                      </m:sub>
                    </m:sSub>
                    <m:r>
                      <a:rPr lang="en-I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≈</m:t>
                    </m:r>
                    <m:r>
                      <a:rPr lang="en-I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𝑁</m:t>
                    </m:r>
                  </m:oMath>
                </a14:m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pPr lvl="1" algn="just"/>
                <a:r>
                  <a:rPr lang="en-I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Once an individual is selected for a mating pool, it can be discarded from the current population, thus disallowing the repetition in selecting an individual more than once</a:t>
                </a:r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pPr lvl="1" algn="just"/>
                <a:r>
                  <a:rPr lang="en-I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Replace the worst individual in the mating pool with those are not winners in any trials</a:t>
                </a:r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14450"/>
                <a:ext cx="10515600" cy="4862513"/>
              </a:xfrm>
              <a:blipFill rotWithShape="0">
                <a:blip r:embed="rId2"/>
                <a:stretch>
                  <a:fillRect l="-1043" t="-2258" r="-1159" b="-200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7457906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1016121" y="787750"/>
              <a:ext cx="6308640" cy="171576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08201" y="771550"/>
                <a:ext cx="6332400" cy="174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34" name="Ink 133"/>
              <p14:cNvContentPartPr/>
              <p14:nvPr/>
            </p14:nvContentPartPr>
            <p14:xfrm>
              <a:off x="7754241" y="1869910"/>
              <a:ext cx="1854360" cy="554760"/>
            </p14:xfrm>
          </p:contentPart>
        </mc:Choice>
        <mc:Fallback xmlns="">
          <p:pic>
            <p:nvPicPr>
              <p:cNvPr id="134" name="Ink 13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742001" y="1854070"/>
                <a:ext cx="1882800" cy="58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38" name="Ink 137"/>
              <p14:cNvContentPartPr/>
              <p14:nvPr/>
            </p14:nvContentPartPr>
            <p14:xfrm>
              <a:off x="3489681" y="2764510"/>
              <a:ext cx="3500280" cy="2510640"/>
            </p14:xfrm>
          </p:contentPart>
        </mc:Choice>
        <mc:Fallback xmlns="">
          <p:pic>
            <p:nvPicPr>
              <p:cNvPr id="138" name="Ink 137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479241" y="2753710"/>
                <a:ext cx="3522240" cy="253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39" name="Ink 138"/>
              <p14:cNvContentPartPr/>
              <p14:nvPr/>
            </p14:nvContentPartPr>
            <p14:xfrm>
              <a:off x="7452561" y="1427470"/>
              <a:ext cx="2716200" cy="1266120"/>
            </p14:xfrm>
          </p:contentPart>
        </mc:Choice>
        <mc:Fallback xmlns="">
          <p:pic>
            <p:nvPicPr>
              <p:cNvPr id="139" name="Ink 138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436361" y="1410190"/>
                <a:ext cx="2750760" cy="129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48" name="Ink 147"/>
              <p14:cNvContentPartPr/>
              <p14:nvPr/>
            </p14:nvContentPartPr>
            <p14:xfrm>
              <a:off x="5283921" y="4055470"/>
              <a:ext cx="2279880" cy="382680"/>
            </p14:xfrm>
          </p:contentPart>
        </mc:Choice>
        <mc:Fallback xmlns="">
          <p:pic>
            <p:nvPicPr>
              <p:cNvPr id="148" name="Ink 147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275281" y="4037110"/>
                <a:ext cx="2307240" cy="41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51" name="Ink 150"/>
              <p14:cNvContentPartPr/>
              <p14:nvPr/>
            </p14:nvContentPartPr>
            <p14:xfrm>
              <a:off x="3788841" y="2076910"/>
              <a:ext cx="1302120" cy="258120"/>
            </p14:xfrm>
          </p:contentPart>
        </mc:Choice>
        <mc:Fallback xmlns="">
          <p:pic>
            <p:nvPicPr>
              <p:cNvPr id="151" name="Ink 150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779841" y="2061430"/>
                <a:ext cx="1326240" cy="28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52" name="Ink 151"/>
              <p14:cNvContentPartPr/>
              <p14:nvPr/>
            </p14:nvContentPartPr>
            <p14:xfrm>
              <a:off x="3714681" y="2130550"/>
              <a:ext cx="1350360" cy="359640"/>
            </p14:xfrm>
          </p:contentPart>
        </mc:Choice>
        <mc:Fallback xmlns="">
          <p:pic>
            <p:nvPicPr>
              <p:cNvPr id="152" name="Ink 151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705681" y="2113270"/>
                <a:ext cx="1376640" cy="38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55" name="Ink 154"/>
              <p14:cNvContentPartPr/>
              <p14:nvPr/>
            </p14:nvContentPartPr>
            <p14:xfrm>
              <a:off x="9662961" y="2489830"/>
              <a:ext cx="820080" cy="952200"/>
            </p14:xfrm>
          </p:contentPart>
        </mc:Choice>
        <mc:Fallback xmlns="">
          <p:pic>
            <p:nvPicPr>
              <p:cNvPr id="155" name="Ink 154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9648921" y="2473630"/>
                <a:ext cx="838080" cy="98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58" name="Ink 157"/>
              <p14:cNvContentPartPr/>
              <p14:nvPr/>
            </p14:nvContentPartPr>
            <p14:xfrm>
              <a:off x="8999121" y="2637430"/>
              <a:ext cx="808920" cy="2698200"/>
            </p14:xfrm>
          </p:contentPart>
        </mc:Choice>
        <mc:Fallback xmlns="">
          <p:pic>
            <p:nvPicPr>
              <p:cNvPr id="158" name="Ink 157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8990121" y="2628430"/>
                <a:ext cx="835200" cy="272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64" name="Ink 163"/>
              <p14:cNvContentPartPr/>
              <p14:nvPr/>
            </p14:nvContentPartPr>
            <p14:xfrm>
              <a:off x="3441801" y="1166110"/>
              <a:ext cx="2796120" cy="340200"/>
            </p14:xfrm>
          </p:contentPart>
        </mc:Choice>
        <mc:Fallback xmlns="">
          <p:pic>
            <p:nvPicPr>
              <p:cNvPr id="164" name="Ink 163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435681" y="1147390"/>
                <a:ext cx="2811600" cy="36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65" name="Ink 164"/>
              <p14:cNvContentPartPr/>
              <p14:nvPr/>
            </p14:nvContentPartPr>
            <p14:xfrm>
              <a:off x="5900961" y="3390550"/>
              <a:ext cx="524880" cy="558720"/>
            </p14:xfrm>
          </p:contentPart>
        </mc:Choice>
        <mc:Fallback xmlns="">
          <p:pic>
            <p:nvPicPr>
              <p:cNvPr id="165" name="Ink 164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848401" y="3304150"/>
                <a:ext cx="643320" cy="76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69" name="Ink 168"/>
              <p14:cNvContentPartPr/>
              <p14:nvPr/>
            </p14:nvContentPartPr>
            <p14:xfrm>
              <a:off x="5008881" y="3039190"/>
              <a:ext cx="460080" cy="465120"/>
            </p14:xfrm>
          </p:contentPart>
        </mc:Choice>
        <mc:Fallback xmlns="">
          <p:pic>
            <p:nvPicPr>
              <p:cNvPr id="169" name="Ink 168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944801" y="2935870"/>
                <a:ext cx="589680" cy="70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70" name="Ink 169"/>
              <p14:cNvContentPartPr/>
              <p14:nvPr/>
            </p14:nvContentPartPr>
            <p14:xfrm>
              <a:off x="3845001" y="4279030"/>
              <a:ext cx="314640" cy="360000"/>
            </p14:xfrm>
          </p:contentPart>
        </mc:Choice>
        <mc:Fallback xmlns="">
          <p:pic>
            <p:nvPicPr>
              <p:cNvPr id="170" name="Ink 169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3778041" y="4143310"/>
                <a:ext cx="450360" cy="57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71" name="Ink 170"/>
              <p14:cNvContentPartPr/>
              <p14:nvPr/>
            </p14:nvContentPartPr>
            <p14:xfrm>
              <a:off x="4606761" y="4676470"/>
              <a:ext cx="333360" cy="252720"/>
            </p14:xfrm>
          </p:contentPart>
        </mc:Choice>
        <mc:Fallback xmlns="">
          <p:pic>
            <p:nvPicPr>
              <p:cNvPr id="171" name="Ink 170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4536921" y="4535350"/>
                <a:ext cx="466920" cy="53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72" name="Ink 171"/>
              <p14:cNvContentPartPr/>
              <p14:nvPr/>
            </p14:nvContentPartPr>
            <p14:xfrm>
              <a:off x="5521881" y="4628950"/>
              <a:ext cx="348840" cy="216360"/>
            </p14:xfrm>
          </p:contentPart>
        </mc:Choice>
        <mc:Fallback xmlns="">
          <p:pic>
            <p:nvPicPr>
              <p:cNvPr id="172" name="Ink 171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5453121" y="4481350"/>
                <a:ext cx="486360" cy="50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73" name="Ink 172"/>
              <p14:cNvContentPartPr/>
              <p14:nvPr/>
            </p14:nvContentPartPr>
            <p14:xfrm>
              <a:off x="7828041" y="3135670"/>
              <a:ext cx="570240" cy="1001160"/>
            </p14:xfrm>
          </p:contentPart>
        </mc:Choice>
        <mc:Fallback xmlns="">
          <p:pic>
            <p:nvPicPr>
              <p:cNvPr id="173" name="Ink 172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811841" y="3118030"/>
                <a:ext cx="589680" cy="103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75" name="Ink 174"/>
              <p14:cNvContentPartPr/>
              <p14:nvPr/>
            </p14:nvContentPartPr>
            <p14:xfrm>
              <a:off x="4851921" y="4076350"/>
              <a:ext cx="303840" cy="228600"/>
            </p14:xfrm>
          </p:contentPart>
        </mc:Choice>
        <mc:Fallback xmlns="">
          <p:pic>
            <p:nvPicPr>
              <p:cNvPr id="175" name="Ink 174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4781361" y="3934870"/>
                <a:ext cx="445680" cy="51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76" name="Ink 175"/>
              <p14:cNvContentPartPr/>
              <p14:nvPr/>
            </p14:nvContentPartPr>
            <p14:xfrm>
              <a:off x="4099161" y="3158350"/>
              <a:ext cx="234360" cy="257040"/>
            </p14:xfrm>
          </p:contentPart>
        </mc:Choice>
        <mc:Fallback xmlns="">
          <p:pic>
            <p:nvPicPr>
              <p:cNvPr id="176" name="Ink 175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4038321" y="3019030"/>
                <a:ext cx="364320" cy="53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80" name="Ink 179"/>
              <p14:cNvContentPartPr/>
              <p14:nvPr/>
            </p14:nvContentPartPr>
            <p14:xfrm>
              <a:off x="4018161" y="3026230"/>
              <a:ext cx="460440" cy="1446840"/>
            </p14:xfrm>
          </p:contentPart>
        </mc:Choice>
        <mc:Fallback xmlns="">
          <p:pic>
            <p:nvPicPr>
              <p:cNvPr id="180" name="Ink 179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4010241" y="3022630"/>
                <a:ext cx="471960" cy="145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83" name="Ink 182"/>
              <p14:cNvContentPartPr/>
              <p14:nvPr/>
            </p14:nvContentPartPr>
            <p14:xfrm>
              <a:off x="3858681" y="4556950"/>
              <a:ext cx="2394000" cy="483840"/>
            </p14:xfrm>
          </p:contentPart>
        </mc:Choice>
        <mc:Fallback xmlns="">
          <p:pic>
            <p:nvPicPr>
              <p:cNvPr id="183" name="Ink 182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3855441" y="4553350"/>
                <a:ext cx="2401560" cy="49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84" name="Ink 183"/>
              <p14:cNvContentPartPr/>
              <p14:nvPr/>
            </p14:nvContentPartPr>
            <p14:xfrm>
              <a:off x="3808281" y="3062590"/>
              <a:ext cx="1789200" cy="1641240"/>
            </p14:xfrm>
          </p:contentPart>
        </mc:Choice>
        <mc:Fallback xmlns="">
          <p:pic>
            <p:nvPicPr>
              <p:cNvPr id="184" name="Ink 183"/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3799281" y="3058990"/>
                <a:ext cx="1806840" cy="164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85" name="Ink 184"/>
              <p14:cNvContentPartPr/>
              <p14:nvPr/>
            </p14:nvContentPartPr>
            <p14:xfrm>
              <a:off x="4896561" y="2827510"/>
              <a:ext cx="701640" cy="1725480"/>
            </p14:xfrm>
          </p:contentPart>
        </mc:Choice>
        <mc:Fallback xmlns="">
          <p:pic>
            <p:nvPicPr>
              <p:cNvPr id="185" name="Ink 184"/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4893321" y="2815990"/>
                <a:ext cx="708480" cy="174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86" name="Ink 185"/>
              <p14:cNvContentPartPr/>
              <p14:nvPr/>
            </p14:nvContentPartPr>
            <p14:xfrm>
              <a:off x="5723121" y="2877910"/>
              <a:ext cx="2226600" cy="906840"/>
            </p14:xfrm>
          </p:contentPart>
        </mc:Choice>
        <mc:Fallback xmlns="">
          <p:pic>
            <p:nvPicPr>
              <p:cNvPr id="186" name="Ink 185"/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5719881" y="2862070"/>
                <a:ext cx="2242080" cy="94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190" name="Ink 189"/>
              <p14:cNvContentPartPr/>
              <p14:nvPr/>
            </p14:nvContentPartPr>
            <p14:xfrm>
              <a:off x="3826641" y="3744790"/>
              <a:ext cx="2628000" cy="948960"/>
            </p14:xfrm>
          </p:contentPart>
        </mc:Choice>
        <mc:Fallback xmlns="">
          <p:pic>
            <p:nvPicPr>
              <p:cNvPr id="190" name="Ink 189"/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3818001" y="3740830"/>
                <a:ext cx="2640600" cy="959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991875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35729"/>
            <a:ext cx="10515600" cy="894331"/>
          </a:xfrm>
        </p:spPr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Optimization Methods		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00996"/>
            <a:ext cx="10515600" cy="4675967"/>
          </a:xfrm>
        </p:spPr>
        <p:txBody>
          <a:bodyPr/>
          <a:lstStyle/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Many optimization methods exist and categorized as shown below;</a:t>
            </a:r>
          </a:p>
          <a:p>
            <a:pPr lvl="1"/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suitability of a method depends on one or more problem characteristics to be optimized to meet one or more objectives like:</a:t>
            </a:r>
          </a:p>
          <a:p>
            <a:pPr lvl="2"/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Low cost</a:t>
            </a:r>
          </a:p>
          <a:p>
            <a:pPr lvl="2"/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High performance</a:t>
            </a:r>
          </a:p>
          <a:p>
            <a:pPr lvl="2"/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Low loss</a:t>
            </a:r>
          </a:p>
          <a:p>
            <a:pPr lvl="1"/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These characteristics are not necessarily obtainable, and require knowledge about the problem.</a:t>
            </a:r>
          </a:p>
          <a:p>
            <a:pPr lvl="1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9679" y="3957638"/>
            <a:ext cx="4133850" cy="221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70542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842573"/>
          </a:xfrm>
        </p:spPr>
        <p:txBody>
          <a:bodyPr>
            <a:normAutofit/>
          </a:bodyPr>
          <a:lstStyle/>
          <a:p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Steady-State selection algorithm: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14450"/>
                <a:ext cx="10515600" cy="4862513"/>
              </a:xfrm>
            </p:spPr>
            <p:txBody>
              <a:bodyPr>
                <a:normAutofit/>
              </a:bodyPr>
              <a:lstStyle/>
              <a:p>
                <a:pPr algn="just"/>
                <a:r>
                  <a:rPr lang="en-I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Steps:</a:t>
                </a:r>
              </a:p>
              <a:p>
                <a:pPr marL="971550" lvl="1" indent="-514350" algn="just"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N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𝑈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I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individuals are selected at random.</a:t>
                </a:r>
              </a:p>
              <a:p>
                <a:pPr marL="971550" lvl="1" indent="-514350" algn="just"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𝑈</m:t>
                        </m:r>
                        <m:r>
                          <a:rPr lang="en-I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I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individuals with the worst fitness values are replaced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𝑈</m:t>
                        </m:r>
                        <m:r>
                          <a:rPr lang="en-I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I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individuals selected in Step1 and are added into the mating pool</a:t>
                </a:r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pPr marL="0" indent="0" algn="just">
                  <a:buNone/>
                </a:pPr>
                <a:r>
                  <a:rPr lang="en-I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This completes the selection procedure for one iteration. Repeat the iteration until the mating pool of desired size is obtained</a:t>
                </a:r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14450"/>
                <a:ext cx="10515600" cy="4862513"/>
              </a:xfrm>
              <a:blipFill rotWithShape="0">
                <a:blip r:embed="rId2"/>
                <a:stretch>
                  <a:fillRect l="-1217" t="-2258" r="-115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6486087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842573"/>
          </a:xfrm>
        </p:spPr>
        <p:txBody>
          <a:bodyPr>
            <a:normAutofit/>
          </a:bodyPr>
          <a:lstStyle/>
          <a:p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Effectiveness of any selection scheme: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14450"/>
            <a:ext cx="10515600" cy="4862513"/>
          </a:xfrm>
        </p:spPr>
        <p:txBody>
          <a:bodyPr>
            <a:normAutofit fontScale="92500" lnSpcReduction="10000"/>
          </a:bodyPr>
          <a:lstStyle/>
          <a:p>
            <a:pPr marL="0" indent="0" algn="just">
              <a:buNone/>
            </a:pP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These two factors are inversely related to each other in the sense that if the selection pressure increases, the population diversity decrease and vice‐versa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 algn="just">
              <a:buNone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Thus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pPr marL="0" indent="0" algn="just">
              <a:buNone/>
            </a:pP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If selection pressure is </a:t>
            </a:r>
            <a:r>
              <a:rPr lang="en-IN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HIGH</a:t>
            </a:r>
            <a:endParaRPr lang="en-IN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71550" lvl="1" indent="-514350" algn="just">
              <a:buFont typeface="+mj-lt"/>
              <a:buAutoNum type="arabicPeriod"/>
            </a:pP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search focuses only on good individuals (in terms of fitness) at the moment.</a:t>
            </a:r>
          </a:p>
          <a:p>
            <a:pPr marL="971550" lvl="1" indent="-514350" algn="just">
              <a:buFont typeface="+mj-lt"/>
              <a:buAutoNum type="arabicPeriod"/>
            </a:pP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It loses the population diversity.</a:t>
            </a:r>
          </a:p>
          <a:p>
            <a:pPr marL="971550" lvl="1" indent="-514350" algn="just">
              <a:buFont typeface="+mj-lt"/>
              <a:buAutoNum type="arabicPeriod"/>
            </a:pP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Higher rate of convergence. Often leads to pre‐mature convergence of the solution to a sub‐optimal solution.</a:t>
            </a:r>
          </a:p>
          <a:p>
            <a:pPr marL="0" indent="0" algn="just">
              <a:buNone/>
            </a:pP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If the selection pressure is </a:t>
            </a:r>
            <a:r>
              <a:rPr lang="en-IN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LOW</a:t>
            </a:r>
            <a:endParaRPr lang="en-IN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71550" lvl="1" indent="-514350" algn="just">
              <a:buFont typeface="+mj-lt"/>
              <a:buAutoNum type="arabicPeriod"/>
            </a:pP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May not be able to drive the search properly and consequently the stagnation may occurs. </a:t>
            </a:r>
          </a:p>
          <a:p>
            <a:pPr marL="971550" lvl="1" indent="-514350" algn="just">
              <a:buFont typeface="+mj-lt"/>
              <a:buAutoNum type="arabicPeriod"/>
            </a:pP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convergence rate is low and GA takes unnecessary long time to find optimal solution.</a:t>
            </a:r>
          </a:p>
          <a:p>
            <a:pPr marL="971550" lvl="1" indent="-514350" algn="just">
              <a:buFont typeface="+mj-lt"/>
              <a:buAutoNum type="arabicPeriod"/>
            </a:pP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Accuracy of solution increases (as more genes are usually explored in the search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</a:p>
          <a:p>
            <a:pPr marL="0" indent="0" algn="just">
              <a:buNone/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877299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Analysis of different selection strategies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52576" y="1615377"/>
            <a:ext cx="8917016" cy="4871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01133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842573"/>
          </a:xfrm>
        </p:spPr>
        <p:txBody>
          <a:bodyPr>
            <a:normAutofit/>
          </a:bodyPr>
          <a:lstStyle/>
          <a:p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Reproduction in Genetic Algorithm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14450"/>
                <a:ext cx="10515600" cy="4862513"/>
              </a:xfrm>
            </p:spPr>
            <p:txBody>
              <a:bodyPr>
                <a:normAutofit/>
              </a:bodyPr>
              <a:lstStyle/>
              <a:p>
                <a:pPr algn="just"/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Reproduction: </a:t>
                </a:r>
              </a:p>
              <a:p>
                <a:pPr lvl="1" algn="just"/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Crossover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 </a:t>
                </a:r>
                <a:endParaRPr 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 algn="just"/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Mutation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 </a:t>
                </a:r>
                <a:endParaRPr 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 algn="just"/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Inversion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 </a:t>
                </a:r>
                <a:endParaRPr 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/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These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 genetic operators varies from one encoding scheme to another . </a:t>
                </a:r>
              </a:p>
              <a:p>
                <a:pPr lvl="1" algn="just"/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Binary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 coded GAs </a:t>
                </a:r>
                <a:endParaRPr 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 algn="just"/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Real‐coded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 GAs </a:t>
                </a:r>
                <a:endParaRPr 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 algn="just"/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Tree‐coded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 GAs </a:t>
                </a:r>
                <a:endParaRPr 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/>
                <a:r>
                  <a:rPr lang="en-I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Mating Pool : Prior to crossover operation</a:t>
                </a:r>
              </a:p>
              <a:p>
                <a:pPr lvl="1" algn="just"/>
                <a:r>
                  <a:rPr lang="en-I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 mating pair (each pair consists of two strings) are selected at random. Thus, if the size of mating pool is N, then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I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num>
                      <m:den>
                        <m:r>
                          <a:rPr lang="en-I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I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mating pairs are to be formed</a:t>
                </a:r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pPr lvl="1" algn="just"/>
                <a:endParaRPr lang="en-I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14450"/>
                <a:ext cx="10515600" cy="4862513"/>
              </a:xfrm>
              <a:blipFill rotWithShape="0">
                <a:blip r:embed="rId2"/>
                <a:stretch>
                  <a:fillRect l="-1043" t="-2258" r="-87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5127355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842573"/>
          </a:xfrm>
        </p:spPr>
        <p:txBody>
          <a:bodyPr>
            <a:normAutofit/>
          </a:bodyPr>
          <a:lstStyle/>
          <a:p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Crossover operation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14450"/>
            <a:ext cx="10515600" cy="4862513"/>
          </a:xfrm>
        </p:spPr>
        <p:txBody>
          <a:bodyPr>
            <a:normAutofit/>
          </a:bodyPr>
          <a:lstStyle/>
          <a:p>
            <a:pPr algn="just">
              <a:lnSpc>
                <a:spcPct val="100000"/>
              </a:lnSpc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Once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a pool of mating pair are selected, they undergo through crossover operations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1" algn="just">
              <a:lnSpc>
                <a:spcPct val="100000"/>
              </a:lnSpc>
            </a:pP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 crossover, there is an exchange of properties between two parents and as a result of which two offspring solutions are produced.</a:t>
            </a:r>
          </a:p>
          <a:p>
            <a:pPr lvl="1" algn="just">
              <a:lnSpc>
                <a:spcPct val="100000"/>
              </a:lnSpc>
            </a:pP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crossover point (s) (also called k‐point(s)) is (are) decided using a random number generator generating integer(s) in between 1and L, where L is the length of the chromosome.</a:t>
            </a:r>
          </a:p>
          <a:p>
            <a:pPr lvl="1" algn="just">
              <a:lnSpc>
                <a:spcPct val="100000"/>
              </a:lnSpc>
            </a:pP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Then we perform exchange of gene values with respect to the k‐point(s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0" indent="0" algn="just">
              <a:lnSpc>
                <a:spcPct val="100000"/>
              </a:lnSpc>
              <a:buNone/>
            </a:pP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There are many exchange mechanisms and hence crossover strategies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8552861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842573"/>
          </a:xfrm>
        </p:spPr>
        <p:txBody>
          <a:bodyPr>
            <a:normAutofit/>
          </a:bodyPr>
          <a:lstStyle/>
          <a:p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Crossover operation in Binary Coded GA’s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14450"/>
            <a:ext cx="10515600" cy="4862513"/>
          </a:xfrm>
        </p:spPr>
        <p:txBody>
          <a:bodyPr>
            <a:normAutofit/>
          </a:bodyPr>
          <a:lstStyle/>
          <a:p>
            <a:pPr algn="just">
              <a:lnSpc>
                <a:spcPct val="100000"/>
              </a:lnSpc>
            </a:pP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There exists a large number of crossover schemes, few important of them are listed in the following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1" algn="just">
              <a:lnSpc>
                <a:spcPct val="100000"/>
              </a:lnSpc>
            </a:pP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Single point crossover</a:t>
            </a:r>
          </a:p>
          <a:p>
            <a:pPr lvl="1" algn="just">
              <a:lnSpc>
                <a:spcPct val="100000"/>
              </a:lnSpc>
            </a:pP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Two‐point crossover </a:t>
            </a:r>
          </a:p>
          <a:p>
            <a:pPr lvl="1" algn="just">
              <a:lnSpc>
                <a:spcPct val="100000"/>
              </a:lnSpc>
            </a:pP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Multi‐point crossover (also called n‐point crossover)</a:t>
            </a:r>
          </a:p>
          <a:p>
            <a:pPr lvl="1" algn="just">
              <a:lnSpc>
                <a:spcPct val="100000"/>
              </a:lnSpc>
            </a:pP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Uniform crossover (UX) </a:t>
            </a:r>
          </a:p>
          <a:p>
            <a:pPr lvl="1" algn="just">
              <a:lnSpc>
                <a:spcPct val="100000"/>
              </a:lnSpc>
            </a:pP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Half‐uniform crossover (HUX) </a:t>
            </a:r>
          </a:p>
          <a:p>
            <a:pPr lvl="1" algn="just">
              <a:lnSpc>
                <a:spcPct val="100000"/>
              </a:lnSpc>
            </a:pP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Shuffle crossover </a:t>
            </a:r>
          </a:p>
          <a:p>
            <a:pPr lvl="1" algn="just">
              <a:lnSpc>
                <a:spcPct val="100000"/>
              </a:lnSpc>
            </a:pP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Three‐parent crossover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742310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842573"/>
          </a:xfrm>
        </p:spPr>
        <p:txBody>
          <a:bodyPr>
            <a:normAutofit fontScale="90000"/>
          </a:bodyPr>
          <a:lstStyle/>
          <a:p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Single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point crossover</a:t>
            </a:r>
            <a:b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14450"/>
            <a:ext cx="10515600" cy="4862513"/>
          </a:xfrm>
        </p:spPr>
        <p:txBody>
          <a:bodyPr>
            <a:normAutofit/>
          </a:bodyPr>
          <a:lstStyle/>
          <a:p>
            <a:pPr marL="514350" indent="-514350" algn="just">
              <a:lnSpc>
                <a:spcPct val="100000"/>
              </a:lnSpc>
              <a:buFont typeface="+mj-lt"/>
              <a:buAutoNum type="arabicPeriod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Here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we select the k‐point lying between 1 and L. Let it be k.</a:t>
            </a:r>
          </a:p>
          <a:p>
            <a:pPr marL="514350" indent="-514350" algn="just">
              <a:lnSpc>
                <a:spcPct val="100000"/>
              </a:lnSpc>
              <a:buFont typeface="+mj-lt"/>
              <a:buAutoNum type="arabicPeriod"/>
            </a:pP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 single crossover point at k on both parent’s strings is selected.</a:t>
            </a:r>
          </a:p>
          <a:p>
            <a:pPr marL="514350" indent="-514350" algn="just">
              <a:lnSpc>
                <a:spcPct val="100000"/>
              </a:lnSpc>
              <a:buFont typeface="+mj-lt"/>
              <a:buAutoNum type="arabicPeriod"/>
            </a:pP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All data beyond that point in either string is swapped between the two parents.</a:t>
            </a:r>
          </a:p>
          <a:p>
            <a:pPr marL="514350" indent="-514350" algn="just">
              <a:lnSpc>
                <a:spcPct val="100000"/>
              </a:lnSpc>
              <a:buFont typeface="+mj-lt"/>
              <a:buAutoNum type="arabicPeriod"/>
            </a:pP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resulting strings are the chromosomes of the offspring produced.</a:t>
            </a:r>
          </a:p>
          <a:p>
            <a:pPr marL="0" indent="0" algn="just">
              <a:lnSpc>
                <a:spcPct val="100000"/>
              </a:lnSpc>
              <a:buNone/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853795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842573"/>
          </a:xfrm>
        </p:spPr>
        <p:txBody>
          <a:bodyPr>
            <a:normAutofit fontScale="90000"/>
          </a:bodyPr>
          <a:lstStyle/>
          <a:p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Single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point crossover: Illustration</a:t>
            </a:r>
            <a:b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6800" y="1550194"/>
            <a:ext cx="10058400" cy="439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47582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842573"/>
          </a:xfrm>
        </p:spPr>
        <p:txBody>
          <a:bodyPr>
            <a:normAutofit fontScale="90000"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Two‐Point Crossover</a:t>
            </a:r>
            <a:b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09292"/>
                <a:ext cx="10515600" cy="5167672"/>
              </a:xfrm>
            </p:spPr>
            <p:txBody>
              <a:bodyPr>
                <a:normAutofit/>
              </a:bodyPr>
              <a:lstStyle/>
              <a:p>
                <a:pPr marL="514350" indent="-514350" algn="just">
                  <a:lnSpc>
                    <a:spcPct val="100000"/>
                  </a:lnSpc>
                  <a:buFont typeface="+mj-lt"/>
                  <a:buAutoNum type="arabicPeriod"/>
                </a:pPr>
                <a:r>
                  <a:rPr lang="en-I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 this scheme, we select two different crossover points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𝑘</m:t>
                    </m:r>
                    <m:r>
                      <a:rPr lang="en-I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1 </m:t>
                    </m:r>
                  </m:oMath>
                </a14:m>
                <a:r>
                  <a:rPr lang="en-I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 </a:t>
                </a:r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𝑘</m:t>
                    </m:r>
                    <m:r>
                      <a:rPr lang="en-I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2</m:t>
                    </m:r>
                  </m:oMath>
                </a14:m>
                <a:r>
                  <a:rPr lang="en-I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lying between 1 and L at random such that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𝑘</m:t>
                    </m:r>
                    <m:r>
                      <a:rPr lang="en-I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1≠</m:t>
                    </m:r>
                    <m:r>
                      <a:rPr lang="en-I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𝑘</m:t>
                    </m:r>
                    <m:r>
                      <a:rPr lang="en-I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2</m:t>
                    </m:r>
                  </m:oMath>
                </a14:m>
                <a:endParaRPr lang="en-I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514350" indent="-514350" algn="just">
                  <a:lnSpc>
                    <a:spcPct val="100000"/>
                  </a:lnSpc>
                  <a:buFont typeface="+mj-lt"/>
                  <a:buAutoNum type="arabicPeriod"/>
                </a:pPr>
                <a:r>
                  <a:rPr lang="en-I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middle parts are swapped between the two strings</a:t>
                </a:r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pPr marL="514350" indent="-514350" algn="just">
                  <a:lnSpc>
                    <a:spcPct val="100000"/>
                  </a:lnSpc>
                  <a:buFont typeface="+mj-lt"/>
                  <a:buAutoNum type="arabicPeriod"/>
                </a:pPr>
                <a:r>
                  <a:rPr lang="en-I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Alternatively, left and right parts also can be swapped</a:t>
                </a:r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09292"/>
                <a:ext cx="10515600" cy="5167672"/>
              </a:xfrm>
              <a:blipFill rotWithShape="0">
                <a:blip r:embed="rId2"/>
                <a:stretch>
                  <a:fillRect l="-1043" t="-129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3066692"/>
            <a:ext cx="7629525" cy="3110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00186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842573"/>
          </a:xfrm>
        </p:spPr>
        <p:txBody>
          <a:bodyPr>
            <a:normAutofit fontScale="90000"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Multi‐Point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Crossover</a:t>
            </a:r>
            <a:b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009292"/>
            <a:ext cx="10515600" cy="5167672"/>
          </a:xfrm>
        </p:spPr>
        <p:txBody>
          <a:bodyPr>
            <a:normAutofit/>
          </a:bodyPr>
          <a:lstStyle/>
          <a:p>
            <a:pPr marL="514350" indent="-514350" algn="just">
              <a:lnSpc>
                <a:spcPct val="100000"/>
              </a:lnSpc>
              <a:buFont typeface="+mj-lt"/>
              <a:buAutoNum type="arabicPeriod"/>
            </a:pP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 case of multi‐point crossover, a number of crossover points are selected along the length of the string, at random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514350" indent="-514350" algn="just">
              <a:lnSpc>
                <a:spcPct val="100000"/>
              </a:lnSpc>
              <a:buFont typeface="+mj-lt"/>
              <a:buAutoNum type="arabicPeriod"/>
            </a:pP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bits lying between alternate pairs of sites are then swapped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150" y="2905125"/>
            <a:ext cx="10153650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9209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Limitations of the traditional optimization </a:t>
            </a:r>
            <a:b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approaches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Limitations:</a:t>
            </a:r>
          </a:p>
          <a:p>
            <a:pPr lvl="1">
              <a:lnSpc>
                <a:spcPct val="100000"/>
              </a:lnSpc>
            </a:pP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Computationally expensive.</a:t>
            </a:r>
          </a:p>
          <a:p>
            <a:pPr lvl="1">
              <a:lnSpc>
                <a:spcPct val="100000"/>
              </a:lnSpc>
            </a:pP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For a discontinuous objective function, methods may fail.</a:t>
            </a:r>
          </a:p>
          <a:p>
            <a:pPr lvl="1">
              <a:lnSpc>
                <a:spcPct val="100000"/>
              </a:lnSpc>
            </a:pP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Method may not be suitable for parallel computing.</a:t>
            </a:r>
          </a:p>
          <a:p>
            <a:pPr lvl="1">
              <a:lnSpc>
                <a:spcPct val="100000"/>
              </a:lnSpc>
            </a:pP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Discrete (integer) variables are difficult to handle.</a:t>
            </a:r>
          </a:p>
          <a:p>
            <a:pPr lvl="1">
              <a:lnSpc>
                <a:spcPct val="100000"/>
              </a:lnSpc>
            </a:pP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Methods may not necessarily adaptive.</a:t>
            </a:r>
          </a:p>
          <a:p>
            <a:pPr marL="0" indent="0" algn="just">
              <a:lnSpc>
                <a:spcPct val="100000"/>
              </a:lnSpc>
              <a:buNone/>
            </a:pPr>
            <a:r>
              <a:rPr lang="en-IN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Evolutionary algorithms have been evolved to address the above mentioned limitations of solving optimization problems with traditional approaches.</a:t>
            </a:r>
            <a:endParaRPr lang="en-IN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840976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842573"/>
          </a:xfrm>
        </p:spPr>
        <p:txBody>
          <a:bodyPr>
            <a:normAutofit fontScale="90000"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Uniform Crossover (UX)</a:t>
            </a:r>
            <a:b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009292"/>
            <a:ext cx="10515600" cy="5167672"/>
          </a:xfrm>
        </p:spPr>
        <p:txBody>
          <a:bodyPr>
            <a:normAutofit/>
          </a:bodyPr>
          <a:lstStyle/>
          <a:p>
            <a:pPr marL="514350" indent="-514350" algn="just">
              <a:lnSpc>
                <a:spcPct val="100000"/>
              </a:lnSpc>
              <a:buFont typeface="+mj-lt"/>
              <a:buAutoNum type="arabicPeriod"/>
            </a:pP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Uniform crossover is a more general version of the multi‐point crossover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514350" indent="-514350" algn="just">
              <a:lnSpc>
                <a:spcPct val="100000"/>
              </a:lnSpc>
              <a:buFont typeface="+mj-lt"/>
              <a:buAutoNum type="arabicPeriod"/>
            </a:pP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 this scheme, at each bit position of the parent string, we toss a coin (with a certain probability) to determine whether there will be swap of the bits or not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514350" indent="-514350" algn="just">
              <a:lnSpc>
                <a:spcPct val="100000"/>
              </a:lnSpc>
              <a:buFont typeface="+mj-lt"/>
              <a:buAutoNum type="arabicPeriod"/>
            </a:pP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two bits are then swapped or remain unaltered, accordingly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9927127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842573"/>
          </a:xfrm>
        </p:spPr>
        <p:txBody>
          <a:bodyPr>
            <a:normAutofit fontScale="90000"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Uniform Crossover (UX): Illustration</a:t>
            </a:r>
            <a:b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4000" y="1273969"/>
            <a:ext cx="9144000" cy="463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22322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842573"/>
          </a:xfrm>
        </p:spPr>
        <p:txBody>
          <a:bodyPr>
            <a:normAutofit fontScale="90000"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Uniform crossover with crossover mask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009292"/>
            <a:ext cx="10515600" cy="5167672"/>
          </a:xfrm>
        </p:spPr>
        <p:txBody>
          <a:bodyPr>
            <a:normAutofit/>
          </a:bodyPr>
          <a:lstStyle/>
          <a:p>
            <a:pPr marL="514350" indent="-514350" algn="just">
              <a:lnSpc>
                <a:spcPct val="100000"/>
              </a:lnSpc>
              <a:buFont typeface="+mj-lt"/>
              <a:buAutoNum type="arabicPeriod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Here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each gene is created in the offspring by copying the corresponding gene from one or the other parent chosen according to a random generated binary crossover mask of the same length as the chromosome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514350" indent="-514350" algn="just">
              <a:lnSpc>
                <a:spcPct val="100000"/>
              </a:lnSpc>
              <a:buFont typeface="+mj-lt"/>
              <a:buAutoNum type="arabicPeriod"/>
            </a:pP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Where there is a 1 in the mask, the gene is copied from the first parent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514350" indent="-514350" algn="just">
              <a:lnSpc>
                <a:spcPct val="100000"/>
              </a:lnSpc>
              <a:buFont typeface="+mj-lt"/>
              <a:buAutoNum type="arabicPeriod"/>
            </a:pP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Where there is a 0 in the mask, the gene is copied from the second parent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514350" indent="-514350" algn="just">
              <a:lnSpc>
                <a:spcPct val="100000"/>
              </a:lnSpc>
              <a:buFont typeface="+mj-lt"/>
              <a:buAutoNum type="arabicPeriod"/>
            </a:pP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reverse is followed to create another offspring.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050194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6718"/>
            <a:ext cx="10991850" cy="842573"/>
          </a:xfrm>
        </p:spPr>
        <p:txBody>
          <a:bodyPr>
            <a:normAutofit fontScale="90000"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Uniform crossover with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crossover mask: Illustration</a:t>
            </a:r>
            <a:b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7725" y="1297781"/>
            <a:ext cx="10496550" cy="459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62755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842573"/>
          </a:xfrm>
        </p:spPr>
        <p:txBody>
          <a:bodyPr>
            <a:normAutofit fontScale="90000"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Half-uniform crossover (HUX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b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009292"/>
            <a:ext cx="10515600" cy="5167672"/>
          </a:xfrm>
        </p:spPr>
        <p:txBody>
          <a:bodyPr>
            <a:normAutofit/>
          </a:bodyPr>
          <a:lstStyle/>
          <a:p>
            <a:pPr algn="just">
              <a:lnSpc>
                <a:spcPct val="100000"/>
              </a:lnSpc>
            </a:pP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 the half uniform crossover scheme, exactly half of the non‐matching bits are swapped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514350" indent="-514350" algn="just">
              <a:lnSpc>
                <a:spcPct val="100000"/>
              </a:lnSpc>
              <a:buFont typeface="+mj-lt"/>
              <a:buAutoNum type="arabicPeriod"/>
            </a:pP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Calculate the Hamming distance (the number of differing bits) between the given parents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514350" indent="-514350" algn="just">
              <a:lnSpc>
                <a:spcPct val="100000"/>
              </a:lnSpc>
              <a:buFont typeface="+mj-lt"/>
              <a:buAutoNum type="arabicPeriod"/>
            </a:pP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This number is then divided by two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514350" indent="-514350" algn="just">
              <a:lnSpc>
                <a:spcPct val="100000"/>
              </a:lnSpc>
              <a:buFont typeface="+mj-lt"/>
              <a:buAutoNum type="arabicPeriod"/>
            </a:pP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resulting number is how many of the bits that do not match between the two parents will be swapped but probabilistically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514350" indent="-514350" algn="just">
              <a:lnSpc>
                <a:spcPct val="100000"/>
              </a:lnSpc>
              <a:buFont typeface="+mj-lt"/>
              <a:buAutoNum type="arabicPeriod"/>
            </a:pP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Choose the locations of these half numbers (with some strategies, say coin tossing) and swap them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3472494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842573"/>
          </a:xfrm>
        </p:spPr>
        <p:txBody>
          <a:bodyPr>
            <a:normAutofit fontScale="90000"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Half-uniform crossover (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HUX): Illustration</a:t>
            </a:r>
            <a:b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281769"/>
            <a:ext cx="10515600" cy="4623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4253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842573"/>
          </a:xfrm>
        </p:spPr>
        <p:txBody>
          <a:bodyPr>
            <a:normAutofit fontScale="90000"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Shuffle crossover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009292"/>
            <a:ext cx="10515600" cy="5167672"/>
          </a:xfrm>
        </p:spPr>
        <p:txBody>
          <a:bodyPr>
            <a:normAutofit/>
          </a:bodyPr>
          <a:lstStyle/>
          <a:p>
            <a:pPr algn="just">
              <a:lnSpc>
                <a:spcPct val="100000"/>
              </a:lnSpc>
            </a:pP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 single crossover point is selected. It divides a chromosome into two parts called schema.</a:t>
            </a:r>
          </a:p>
          <a:p>
            <a:pPr algn="just">
              <a:lnSpc>
                <a:spcPct val="100000"/>
              </a:lnSpc>
            </a:pP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 both parents, genes are shuffled in each schema. Follow some strategy for shuffling bits.</a:t>
            </a:r>
          </a:p>
          <a:p>
            <a:pPr algn="just">
              <a:lnSpc>
                <a:spcPct val="100000"/>
              </a:lnSpc>
            </a:pP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Schemas are exchanged to create offspring (as in single‐point crossover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15629624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842573"/>
          </a:xfrm>
        </p:spPr>
        <p:txBody>
          <a:bodyPr>
            <a:normAutofit fontScale="90000"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Shuffle crossover: Illustration</a:t>
            </a:r>
            <a:b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7837" y="1316831"/>
            <a:ext cx="8696325" cy="455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76040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842573"/>
          </a:xfrm>
        </p:spPr>
        <p:txBody>
          <a:bodyPr>
            <a:normAutofit fontScale="90000"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Three parent crossover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009292"/>
            <a:ext cx="10515600" cy="5167672"/>
          </a:xfrm>
        </p:spPr>
        <p:txBody>
          <a:bodyPr>
            <a:normAutofit/>
          </a:bodyPr>
          <a:lstStyle/>
          <a:p>
            <a:pPr algn="just">
              <a:lnSpc>
                <a:spcPct val="100000"/>
              </a:lnSpc>
            </a:pP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 this technique, three parents are randomly chosen from the current population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>
              <a:lnSpc>
                <a:spcPct val="100000"/>
              </a:lnSpc>
            </a:pP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Each bit of the first parent is compared with the bit of the second parent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>
              <a:lnSpc>
                <a:spcPct val="100000"/>
              </a:lnSpc>
            </a:pP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If both are the same, the bit is taken for the offspring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>
              <a:lnSpc>
                <a:spcPct val="100000"/>
              </a:lnSpc>
            </a:pP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Otherwise, the bit from the third parent is taken for the offspring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2820137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842573"/>
          </a:xfrm>
        </p:spPr>
        <p:txBody>
          <a:bodyPr>
            <a:normAutofit fontScale="90000"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Three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parent crossover: Illustration</a:t>
            </a:r>
            <a:b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6787" y="1335881"/>
            <a:ext cx="10258425" cy="451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9847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42573"/>
          </a:xfrm>
        </p:spPr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Genetic Algorithms (GA’S) – Basic concept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80226"/>
            <a:ext cx="10515600" cy="4796737"/>
          </a:xfrm>
        </p:spPr>
        <p:txBody>
          <a:bodyPr>
            <a:normAutofit fontScale="92500" lnSpcReduction="20000"/>
          </a:bodyPr>
          <a:lstStyle/>
          <a:p>
            <a:pPr marL="0" indent="0" algn="just">
              <a:lnSpc>
                <a:spcPct val="110000"/>
              </a:lnSpc>
              <a:buNone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Genetic algorithms (GA’S) are the main paradigm of evolutionary computing. GA’s are inspired by Darwin’s theory about evolution- “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survival of fittest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”. In nature, competition among individuals dominating over the weaker ones.</a:t>
            </a:r>
          </a:p>
          <a:p>
            <a:pPr lvl="1" algn="just">
              <a:lnSpc>
                <a:spcPct val="110000"/>
              </a:lnSpc>
            </a:pPr>
            <a: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GA’s are the ways of solving problems by mimicking processes nature uses; i.e. selection, crossover, mutation and accepting, to evolve a solution to problem.</a:t>
            </a:r>
          </a:p>
          <a:p>
            <a:pPr lvl="1" algn="just">
              <a:lnSpc>
                <a:spcPct val="110000"/>
              </a:lnSpc>
            </a:pPr>
            <a: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GA’s are adaptive heuristic search based on the evolutionary ideas of natural selection and genetics.</a:t>
            </a:r>
          </a:p>
          <a:p>
            <a:pPr lvl="1" algn="just">
              <a:lnSpc>
                <a:spcPct val="110000"/>
              </a:lnSpc>
            </a:pPr>
            <a: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GA’s are intelligent exploitation of random search used in optimization problems.</a:t>
            </a:r>
          </a:p>
          <a:p>
            <a:pPr lvl="1" algn="just">
              <a:lnSpc>
                <a:spcPct val="110000"/>
              </a:lnSpc>
            </a:pPr>
            <a: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GA’s, although randomized, exploit historical information to direct the search into the region of better performance within the search space.</a:t>
            </a:r>
          </a:p>
          <a:p>
            <a:pPr marL="0" indent="0" algn="just">
              <a:lnSpc>
                <a:spcPct val="110000"/>
              </a:lnSpc>
              <a:buNone/>
            </a:pPr>
            <a: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biological background (basic genetics), the scheme of evolutionary processes.  </a:t>
            </a:r>
            <a:endParaRPr lang="en-IN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657780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847725" y="307399"/>
            <a:ext cx="9067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Crossover techniques in Real coded GA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47724" y="1201685"/>
            <a:ext cx="9972675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Following are the few well known crossover techniques for the real-coded GAs. </a:t>
            </a:r>
            <a:endParaRPr lang="en-US" sz="3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Linear 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crossover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endParaRPr lang="en-US" sz="1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Blend crossover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Binary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simulated crossover </a:t>
            </a:r>
          </a:p>
          <a:p>
            <a:endParaRPr lang="en-US" sz="24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31704620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842573"/>
          </a:xfrm>
        </p:spPr>
        <p:txBody>
          <a:bodyPr>
            <a:normAutofit fontScale="90000"/>
          </a:bodyPr>
          <a:lstStyle/>
          <a:p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Linear </a:t>
            </a: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crossover in Real-coded GAs </a:t>
            </a:r>
            <a:r>
              <a:rPr lang="en-IN" b="1" dirty="0">
                <a:solidFill>
                  <a:schemeClr val="accent2">
                    <a:lumMod val="75000"/>
                  </a:schemeClr>
                </a:solidFill>
                <a:latin typeface="Century Gothic" pitchFamily="34" charset="0"/>
              </a:rPr>
              <a:t/>
            </a:r>
            <a:br>
              <a:rPr lang="en-IN" b="1" dirty="0">
                <a:solidFill>
                  <a:schemeClr val="accent2">
                    <a:lumMod val="75000"/>
                  </a:schemeClr>
                </a:solidFill>
                <a:latin typeface="Century Gothic" pitchFamily="34" charset="0"/>
              </a:rPr>
            </a:b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09292"/>
                <a:ext cx="10515600" cy="5167672"/>
              </a:xfrm>
            </p:spPr>
            <p:txBody>
              <a:bodyPr>
                <a:normAutofit/>
              </a:bodyPr>
              <a:lstStyle/>
              <a:p>
                <a:pPr algn="just">
                  <a:lnSpc>
                    <a:spcPct val="100000"/>
                  </a:lnSpc>
                </a:pP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This scheme uses some linear functions of the parent chromosomes to produce the new children. </a:t>
                </a:r>
              </a:p>
              <a:p>
                <a:pPr marL="0" indent="0" algn="just">
                  <a:lnSpc>
                    <a:spcPct val="100000"/>
                  </a:lnSpc>
                  <a:buNone/>
                </a:pPr>
                <a:r>
                  <a:rPr 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Example</a:t>
                </a:r>
                <a:r>
                  <a:rPr lang="en-US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</a:t>
                </a:r>
              </a:p>
              <a:p>
                <a:pPr algn="just">
                  <a:lnSpc>
                    <a:spcPct val="100000"/>
                  </a:lnSpc>
                </a:pP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Suppose 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𝑃1 and 𝑃2 are the two parameter’s values in two parents, then the corresponding offspring values in chromosomes can be obtained as </a:t>
                </a:r>
              </a:p>
              <a:p>
                <a:pPr marL="0" indent="0" algn="just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𝐶𝑖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=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𝛼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𝑖𝑃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1+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𝛽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𝑖𝑃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2 </m:t>
                      </m:r>
                    </m:oMath>
                  </m:oMathPara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100000"/>
                  </a:lnSpc>
                </a:pP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where 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𝑖 = 1, 2 · · · 𝑛 (number of children). </a:t>
                </a:r>
              </a:p>
              <a:p>
                <a:pPr algn="just">
                  <a:lnSpc>
                    <a:spcPct val="100000"/>
                  </a:lnSpc>
                </a:pP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𝛼𝑖 and 𝛽𝑖  are some constants decided by the 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user.</a:t>
                </a:r>
                <a:endParaRPr lang="en-I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09292"/>
                <a:ext cx="10515600" cy="5167672"/>
              </a:xfrm>
              <a:blipFill rotWithShape="0">
                <a:blip r:embed="rId2"/>
                <a:stretch>
                  <a:fillRect l="-1217" t="-1299" r="-115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7183919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842573"/>
          </a:xfrm>
        </p:spPr>
        <p:txBody>
          <a:bodyPr>
            <a:normAutofit fontScale="90000"/>
          </a:bodyPr>
          <a:lstStyle/>
          <a:p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Linear crossover: An example </a:t>
            </a:r>
            <a:r>
              <a:rPr lang="en-IN" b="1" dirty="0" smtClean="0">
                <a:solidFill>
                  <a:schemeClr val="accent2">
                    <a:lumMod val="75000"/>
                  </a:schemeClr>
                </a:solidFill>
                <a:latin typeface="Century Gothic" pitchFamily="34" charset="0"/>
              </a:rPr>
              <a:t/>
            </a:r>
            <a:br>
              <a:rPr lang="en-IN" b="1" dirty="0" smtClean="0">
                <a:solidFill>
                  <a:schemeClr val="accent2">
                    <a:lumMod val="75000"/>
                  </a:schemeClr>
                </a:solidFill>
                <a:latin typeface="Century Gothic" pitchFamily="34" charset="0"/>
              </a:rPr>
            </a:b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09292"/>
                <a:ext cx="10515600" cy="3381733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/>
                  <a:t> Example :</a:t>
                </a:r>
              </a:p>
              <a:p>
                <a:pPr lvl="1"/>
                <a:r>
                  <a:rPr lang="en-US" dirty="0"/>
                  <a:t>Suppose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charset="0"/>
                      </a:rPr>
                      <m:t>𝑃</m:t>
                    </m:r>
                    <m:r>
                      <a:rPr lang="en-US" i="1" baseline="-25000" dirty="0">
                        <a:latin typeface="Cambria Math" charset="0"/>
                      </a:rPr>
                      <m:t>1</m:t>
                    </m:r>
                    <m:r>
                      <a:rPr lang="en-US" i="1" dirty="0">
                        <a:latin typeface="Cambria Math" charset="0"/>
                      </a:rPr>
                      <m:t> = 15.65 </m:t>
                    </m:r>
                  </m:oMath>
                </a14:m>
                <a:r>
                  <a:rPr lang="en-US" dirty="0"/>
                  <a:t>and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charset="0"/>
                      </a:rPr>
                      <m:t>𝑃</m:t>
                    </m:r>
                    <m:r>
                      <a:rPr lang="en-US" i="1" baseline="-25000" dirty="0">
                        <a:latin typeface="Cambria Math" charset="0"/>
                      </a:rPr>
                      <m:t>2</m:t>
                    </m:r>
                    <m:r>
                      <a:rPr lang="en-US" i="1" dirty="0">
                        <a:latin typeface="Cambria Math" charset="0"/>
                      </a:rPr>
                      <m:t> = 18.83 </m:t>
                    </m:r>
                    <m:r>
                      <a:rPr lang="en-US" dirty="0">
                        <a:latin typeface="Cambria Math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dirty="0">
                        <a:latin typeface="Cambria Math" charset="0"/>
                      </a:rPr>
                      <m:t>and</m:t>
                    </m:r>
                    <m:r>
                      <a:rPr lang="en-US" dirty="0">
                        <a:latin typeface="Cambria Math" charset="0"/>
                      </a:rPr>
                      <m:t>  </m:t>
                    </m:r>
                    <m:r>
                      <a:rPr lang="en-US" i="1" dirty="0">
                        <a:latin typeface="Cambria Math" charset="0"/>
                      </a:rPr>
                      <m:t>𝛼</m:t>
                    </m:r>
                    <m:r>
                      <a:rPr lang="en-US" i="1" baseline="-25000" dirty="0">
                        <a:latin typeface="Cambria Math" charset="0"/>
                      </a:rPr>
                      <m:t>1</m:t>
                    </m:r>
                    <m:r>
                      <a:rPr lang="en-US" i="1" dirty="0">
                        <a:latin typeface="Cambria Math" charset="0"/>
                      </a:rPr>
                      <m:t> =</m:t>
                    </m:r>
                    <m:r>
                      <a:rPr lang="en-US" i="1" dirty="0">
                        <a:latin typeface="Cambria Math" charset="0"/>
                      </a:rPr>
                      <m:t>𝛽</m:t>
                    </m:r>
                    <m:r>
                      <a:rPr lang="en-US" i="1" baseline="-25000" dirty="0">
                        <a:latin typeface="Cambria Math" charset="0"/>
                      </a:rPr>
                      <m:t>1</m:t>
                    </m:r>
                    <m:r>
                      <a:rPr lang="en-US" i="1" dirty="0">
                        <a:latin typeface="Cambria Math" charset="0"/>
                      </a:rPr>
                      <m:t>=0.5</m:t>
                    </m:r>
                  </m:oMath>
                </a14:m>
                <a:r>
                  <a:rPr lang="en-US" dirty="0"/>
                  <a:t/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i="1" dirty="0">
                        <a:latin typeface="Cambria Math" charset="0"/>
                      </a:rPr>
                      <m:t>𝛼</m:t>
                    </m:r>
                    <m:r>
                      <a:rPr lang="en-US" i="1" baseline="-25000" dirty="0">
                        <a:latin typeface="Cambria Math" charset="0"/>
                      </a:rPr>
                      <m:t>2</m:t>
                    </m:r>
                    <m:r>
                      <a:rPr lang="en-US" i="1" dirty="0">
                        <a:latin typeface="Cambria Math" charset="0"/>
                      </a:rPr>
                      <m:t> =1.5 </m:t>
                    </m:r>
                  </m:oMath>
                </a14:m>
                <a:r>
                  <a:rPr lang="en-US" dirty="0"/>
                  <a:t>and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charset="0"/>
                      </a:rPr>
                      <m:t>𝛽</m:t>
                    </m:r>
                    <m:r>
                      <a:rPr lang="en-US" i="1" baseline="-25000" dirty="0">
                        <a:latin typeface="Cambria Math" charset="0"/>
                      </a:rPr>
                      <m:t>2</m:t>
                    </m:r>
                    <m:r>
                      <a:rPr lang="en-US" i="1" dirty="0">
                        <a:latin typeface="Cambria Math" charset="0"/>
                      </a:rPr>
                      <m:t> =−0.5</m:t>
                    </m:r>
                  </m:oMath>
                </a14:m>
                <a:r>
                  <a:rPr lang="en-US" dirty="0"/>
                  <a:t/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i="1" dirty="0">
                        <a:latin typeface="Cambria Math" charset="0"/>
                      </a:rPr>
                      <m:t>𝛼</m:t>
                    </m:r>
                    <m:r>
                      <a:rPr lang="en-US" i="1" baseline="-25000" dirty="0">
                        <a:latin typeface="Cambria Math" charset="0"/>
                      </a:rPr>
                      <m:t>3</m:t>
                    </m:r>
                    <m:r>
                      <a:rPr lang="en-US" i="1" dirty="0">
                        <a:latin typeface="Cambria Math" charset="0"/>
                      </a:rPr>
                      <m:t> =−0.5 </m:t>
                    </m:r>
                  </m:oMath>
                </a14:m>
                <a:r>
                  <a:rPr lang="en-US" dirty="0"/>
                  <a:t>and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charset="0"/>
                      </a:rPr>
                      <m:t>𝛽</m:t>
                    </m:r>
                    <m:r>
                      <a:rPr lang="en-US" i="1" baseline="-25000" dirty="0">
                        <a:latin typeface="Cambria Math" charset="0"/>
                      </a:rPr>
                      <m:t>3</m:t>
                    </m:r>
                    <m:r>
                      <a:rPr lang="en-US" i="1" dirty="0">
                        <a:latin typeface="Cambria Math" charset="0"/>
                      </a:rPr>
                      <m:t> =1.5</m:t>
                    </m:r>
                  </m:oMath>
                </a14:m>
                <a:endParaRPr lang="en-US" dirty="0"/>
              </a:p>
              <a:p>
                <a:r>
                  <a:rPr lang="en-US" b="1" dirty="0"/>
                  <a:t>   Answer :</a:t>
                </a:r>
                <a:r>
                  <a:rPr lang="en-US" dirty="0"/>
                  <a:t/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i="1" dirty="0">
                        <a:latin typeface="Cambria Math" charset="0"/>
                      </a:rPr>
                      <m:t>𝐶</m:t>
                    </m:r>
                    <m:r>
                      <a:rPr lang="en-US" i="1" baseline="-25000" dirty="0">
                        <a:latin typeface="Cambria Math" charset="0"/>
                      </a:rPr>
                      <m:t>1</m:t>
                    </m:r>
                    <m:r>
                      <a:rPr lang="en-US" i="1" dirty="0">
                        <a:latin typeface="Cambria Math" charset="0"/>
                      </a:rPr>
                      <m:t> =0.5×(</m:t>
                    </m:r>
                    <m:r>
                      <a:rPr lang="en-US" i="1" dirty="0">
                        <a:latin typeface="Cambria Math" charset="0"/>
                      </a:rPr>
                      <m:t>𝑃</m:t>
                    </m:r>
                    <m:r>
                      <a:rPr lang="en-US" i="1" baseline="-25000" dirty="0">
                        <a:latin typeface="Cambria Math" charset="0"/>
                      </a:rPr>
                      <m:t>1</m:t>
                    </m:r>
                    <m:r>
                      <a:rPr lang="en-US" i="1" dirty="0">
                        <a:latin typeface="Cambria Math" charset="0"/>
                      </a:rPr>
                      <m:t> +</m:t>
                    </m:r>
                    <m:r>
                      <a:rPr lang="en-US" i="1" dirty="0">
                        <a:latin typeface="Cambria Math" charset="0"/>
                      </a:rPr>
                      <m:t>𝑃</m:t>
                    </m:r>
                    <m:r>
                      <a:rPr lang="en-US" i="1" baseline="-25000" dirty="0">
                        <a:latin typeface="Cambria Math" charset="0"/>
                      </a:rPr>
                      <m:t>2</m:t>
                    </m:r>
                    <m:r>
                      <a:rPr lang="en-US" i="1" dirty="0">
                        <a:latin typeface="Cambria Math" charset="0"/>
                      </a:rPr>
                      <m:t>)=17.24</m:t>
                    </m:r>
                  </m:oMath>
                </a14:m>
                <a:r>
                  <a:rPr lang="en-US" dirty="0"/>
                  <a:t/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i="1" dirty="0">
                        <a:latin typeface="Cambria Math" charset="0"/>
                      </a:rPr>
                      <m:t>𝐶</m:t>
                    </m:r>
                    <m:r>
                      <a:rPr lang="en-US" i="1" baseline="-25000" dirty="0">
                        <a:latin typeface="Cambria Math" charset="0"/>
                      </a:rPr>
                      <m:t>2</m:t>
                    </m:r>
                    <m:r>
                      <a:rPr lang="en-US" i="1" dirty="0">
                        <a:latin typeface="Cambria Math" charset="0"/>
                      </a:rPr>
                      <m:t> =1.5×</m:t>
                    </m:r>
                    <m:r>
                      <a:rPr lang="en-US" i="1" dirty="0">
                        <a:latin typeface="Cambria Math" charset="0"/>
                      </a:rPr>
                      <m:t>𝑃</m:t>
                    </m:r>
                    <m:r>
                      <a:rPr lang="en-US" i="1" baseline="-25000" dirty="0">
                        <a:latin typeface="Cambria Math" charset="0"/>
                      </a:rPr>
                      <m:t>1</m:t>
                    </m:r>
                    <m:r>
                      <a:rPr lang="en-US" i="1" dirty="0">
                        <a:latin typeface="Cambria Math" charset="0"/>
                      </a:rPr>
                      <m:t> −0.5×</m:t>
                    </m:r>
                    <m:r>
                      <a:rPr lang="en-US" i="1" dirty="0">
                        <a:latin typeface="Cambria Math" charset="0"/>
                      </a:rPr>
                      <m:t>𝑃</m:t>
                    </m:r>
                    <m:r>
                      <a:rPr lang="en-US" i="1" baseline="-25000" dirty="0">
                        <a:latin typeface="Cambria Math" charset="0"/>
                      </a:rPr>
                      <m:t>2</m:t>
                    </m:r>
                    <m:r>
                      <a:rPr lang="en-US" i="1" dirty="0">
                        <a:latin typeface="Cambria Math" charset="0"/>
                      </a:rPr>
                      <m:t> =14.06 </m:t>
                    </m:r>
                  </m:oMath>
                </a14:m>
                <a:endParaRPr lang="en-US" i="1" dirty="0">
                  <a:latin typeface="Cambria Math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>
                          <a:latin typeface="Cambria Math" charset="0"/>
                        </a:rPr>
                        <m:t>𝐶</m:t>
                      </m:r>
                      <m:r>
                        <a:rPr lang="en-US" i="1" baseline="-25000" dirty="0">
                          <a:latin typeface="Cambria Math" charset="0"/>
                        </a:rPr>
                        <m:t>3</m:t>
                      </m:r>
                      <m:r>
                        <a:rPr lang="en-US" i="1" dirty="0">
                          <a:latin typeface="Cambria Math" charset="0"/>
                        </a:rPr>
                        <m:t> =−0.5×</m:t>
                      </m:r>
                      <m:r>
                        <a:rPr lang="en-US" i="1" dirty="0">
                          <a:latin typeface="Cambria Math" charset="0"/>
                        </a:rPr>
                        <m:t>𝑃</m:t>
                      </m:r>
                      <m:r>
                        <a:rPr lang="en-US" i="1" baseline="-25000" dirty="0">
                          <a:latin typeface="Cambria Math" charset="0"/>
                        </a:rPr>
                        <m:t>1</m:t>
                      </m:r>
                      <m:r>
                        <a:rPr lang="en-US" i="1" dirty="0">
                          <a:latin typeface="Cambria Math" charset="0"/>
                        </a:rPr>
                        <m:t> +1.5×</m:t>
                      </m:r>
                      <m:r>
                        <a:rPr lang="en-US" i="1" dirty="0">
                          <a:latin typeface="Cambria Math" charset="0"/>
                        </a:rPr>
                        <m:t>𝑃</m:t>
                      </m:r>
                      <m:r>
                        <a:rPr lang="en-US" i="1" baseline="-25000" dirty="0">
                          <a:latin typeface="Cambria Math" charset="0"/>
                        </a:rPr>
                        <m:t>2</m:t>
                      </m:r>
                      <m:r>
                        <a:rPr lang="en-US" i="1" dirty="0">
                          <a:latin typeface="Cambria Math" charset="0"/>
                        </a:rPr>
                        <m:t> =20.24 </m:t>
                      </m:r>
                    </m:oMath>
                  </m:oMathPara>
                </a14:m>
                <a:endParaRPr lang="en-I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09292"/>
                <a:ext cx="10515600" cy="3381733"/>
              </a:xfrm>
              <a:blipFill rotWithShape="0">
                <a:blip r:embed="rId2"/>
                <a:stretch>
                  <a:fillRect l="-1043" t="-306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143125" y="4552949"/>
            <a:ext cx="8158058" cy="1485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67903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842573"/>
          </a:xfrm>
        </p:spPr>
        <p:txBody>
          <a:bodyPr>
            <a:normAutofit fontScale="90000"/>
          </a:bodyPr>
          <a:lstStyle/>
          <a:p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Advantages &amp; Limitations</a:t>
            </a:r>
            <a:r>
              <a:rPr lang="en-IN" b="1" dirty="0" smtClean="0">
                <a:solidFill>
                  <a:schemeClr val="accent2">
                    <a:lumMod val="75000"/>
                  </a:schemeClr>
                </a:solidFill>
                <a:latin typeface="Century Gothic" pitchFamily="34" charset="0"/>
              </a:rPr>
              <a:t/>
            </a:r>
            <a:br>
              <a:rPr lang="en-IN" b="1" dirty="0" smtClean="0">
                <a:solidFill>
                  <a:schemeClr val="accent2">
                    <a:lumMod val="75000"/>
                  </a:schemeClr>
                </a:solidFill>
                <a:latin typeface="Century Gothic" pitchFamily="34" charset="0"/>
              </a:rPr>
            </a:b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09291"/>
                <a:ext cx="10515600" cy="499145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b="1" dirty="0"/>
                  <a:t> Advantages:</a:t>
                </a:r>
              </a:p>
              <a:p>
                <a:pPr marL="342900" indent="-342900"/>
                <a:r>
                  <a:rPr lang="en-US" dirty="0" smtClean="0"/>
                  <a:t>It </a:t>
                </a:r>
                <a:r>
                  <a:rPr lang="en-US" dirty="0"/>
                  <a:t>is simple to calculate and hence faster in computation. </a:t>
                </a:r>
              </a:p>
              <a:p>
                <a:pPr marL="342900" indent="-342900"/>
                <a:r>
                  <a:rPr lang="en-US" dirty="0"/>
                  <a:t>Can allow to generate a large set of offspring from two parent values.</a:t>
                </a:r>
              </a:p>
              <a:p>
                <a:pPr marL="342900" indent="-342900"/>
                <a:r>
                  <a:rPr lang="en-US" dirty="0"/>
                  <a:t>Controls are possible to choose a wide-range of variations.</a:t>
                </a:r>
              </a:p>
              <a:p>
                <a:pPr marL="342900" indent="-342900">
                  <a:buFont typeface="Wingdings" charset="2"/>
                  <a:buChar char="ü"/>
                </a:pPr>
                <a:endParaRPr lang="en-US" sz="1000" dirty="0"/>
              </a:p>
              <a:p>
                <a:r>
                  <a:rPr lang="en-US" b="1" dirty="0"/>
                  <a:t>Limitations:</a:t>
                </a:r>
              </a:p>
              <a:p>
                <a:pPr marL="342900" indent="-342900"/>
                <a:r>
                  <a:rPr lang="en-US" dirty="0" smtClean="0"/>
                  <a:t>Needs </a:t>
                </a:r>
                <a:r>
                  <a:rPr lang="en-US" dirty="0"/>
                  <a:t>to be decided the values of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charset="0"/>
                      </a:rPr>
                      <m:t>𝛼</m:t>
                    </m:r>
                    <m:r>
                      <a:rPr lang="en-US" i="1" baseline="-25000" dirty="0" err="1">
                        <a:latin typeface="Cambria Math" charset="0"/>
                      </a:rPr>
                      <m:t>𝑖</m:t>
                    </m:r>
                    <m:r>
                      <a:rPr lang="en-US" i="1" dirty="0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dirty="0"/>
                  <a:t>and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charset="0"/>
                      </a:rPr>
                      <m:t>𝛽</m:t>
                    </m:r>
                    <m:r>
                      <a:rPr lang="en-US" i="1" baseline="-25000" dirty="0" err="1">
                        <a:latin typeface="Cambria Math" charset="0"/>
                      </a:rPr>
                      <m:t>𝑖</m:t>
                    </m:r>
                    <m:r>
                      <a:rPr lang="en-US" i="1" dirty="0">
                        <a:latin typeface="Cambria Math" charset="0"/>
                      </a:rPr>
                      <m:t> </m:t>
                    </m:r>
                  </m:oMath>
                </a14:m>
                <a:endParaRPr lang="en-US" dirty="0"/>
              </a:p>
              <a:p>
                <a:pPr marL="342900" indent="-342900"/>
                <a:r>
                  <a:rPr lang="en-US" dirty="0"/>
                  <a:t>It is difficult for the inexperienced users to decide the right values for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charset="0"/>
                      </a:rPr>
                      <m:t>𝛼</m:t>
                    </m:r>
                    <m:r>
                      <a:rPr lang="en-US" i="1" baseline="-25000" dirty="0" err="1">
                        <a:latin typeface="Cambria Math" charset="0"/>
                      </a:rPr>
                      <m:t>𝑖</m:t>
                    </m:r>
                  </m:oMath>
                </a14:m>
                <a:r>
                  <a:rPr lang="en-US" i="1" dirty="0"/>
                  <a:t> </a:t>
                </a:r>
                <a:r>
                  <a:rPr lang="en-US" dirty="0"/>
                  <a:t>and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charset="0"/>
                      </a:rPr>
                      <m:t>𝛽</m:t>
                    </m:r>
                    <m:r>
                      <a:rPr lang="en-US" i="1" baseline="-25000" dirty="0" err="1">
                        <a:latin typeface="Cambria Math" charset="0"/>
                      </a:rPr>
                      <m:t>𝑖</m:t>
                    </m:r>
                  </m:oMath>
                </a14:m>
                <a:endParaRPr lang="en-US" dirty="0"/>
              </a:p>
              <a:p>
                <a:pPr marL="342900" indent="-342900"/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charset="0"/>
                      </a:rPr>
                      <m:t>𝛼</m:t>
                    </m:r>
                    <m:r>
                      <a:rPr lang="en-US" i="1" baseline="-25000" dirty="0" err="1">
                        <a:latin typeface="Cambria Math" charset="0"/>
                      </a:rPr>
                      <m:t>𝑖</m:t>
                    </m:r>
                  </m:oMath>
                </a14:m>
                <a:r>
                  <a:rPr lang="en-US" i="1" dirty="0"/>
                  <a:t> </a:t>
                </a:r>
                <a:r>
                  <a:rPr lang="en-US" dirty="0"/>
                  <a:t>and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charset="0"/>
                      </a:rPr>
                      <m:t>𝛽</m:t>
                    </m:r>
                    <m:r>
                      <a:rPr lang="en-US" i="1" baseline="-25000" dirty="0" err="1">
                        <a:latin typeface="Cambria Math" charset="0"/>
                      </a:rPr>
                      <m:t>𝑖</m:t>
                    </m:r>
                  </m:oMath>
                </a14:m>
                <a:r>
                  <a:rPr lang="en-US" i="1" dirty="0"/>
                  <a:t> </a:t>
                </a:r>
                <a:r>
                  <a:rPr lang="en-US" dirty="0"/>
                  <a:t>values are not chosen properly, the solution may stuck into a local optima. 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09291"/>
                <a:ext cx="10515600" cy="4991458"/>
              </a:xfrm>
              <a:blipFill>
                <a:blip r:embed="rId2"/>
                <a:stretch>
                  <a:fillRect l="-1043" t="-2812" r="-139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1" name="Ink 20"/>
              <p14:cNvContentPartPr/>
              <p14:nvPr/>
            </p14:nvContentPartPr>
            <p14:xfrm>
              <a:off x="10723161" y="1051990"/>
              <a:ext cx="5040" cy="7920"/>
            </p14:xfrm>
          </p:contentPart>
        </mc:Choice>
        <mc:Fallback>
          <p:pic>
            <p:nvPicPr>
              <p:cNvPr id="21" name="Ink 20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714161" y="1048750"/>
                <a:ext cx="19800" cy="20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6436955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01600" y="279400"/>
            <a:ext cx="12090400" cy="666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3733" b="1" dirty="0">
                <a:solidFill>
                  <a:schemeClr val="accent2">
                    <a:lumMod val="75000"/>
                  </a:schemeClr>
                </a:solidFill>
                <a:latin typeface="Century Gothic" pitchFamily="34" charset="0"/>
              </a:rPr>
              <a:t>Blend crossover in Real-coded GAs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304800" y="977028"/>
                <a:ext cx="11277600" cy="452450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n-US" sz="3200" dirty="0"/>
                  <a:t>This scheme can be stated as follows. </a:t>
                </a:r>
              </a:p>
              <a:p>
                <a:pPr algn="just"/>
                <a:endParaRPr lang="en-US" sz="1067" dirty="0"/>
              </a:p>
              <a:p>
                <a:pPr marL="609585" indent="-609585" algn="just">
                  <a:buFont typeface="+mj-lt"/>
                  <a:buAutoNum type="arabicParenR"/>
                </a:pPr>
                <a:r>
                  <a:rPr lang="en-US" sz="3200" dirty="0"/>
                  <a:t>Let </a:t>
                </a:r>
                <a14:m>
                  <m:oMath xmlns:m="http://schemas.openxmlformats.org/officeDocument/2006/math">
                    <m:r>
                      <a:rPr lang="en-US" sz="3200" i="1" dirty="0">
                        <a:latin typeface="Cambria Math" charset="0"/>
                      </a:rPr>
                      <m:t>𝑃</m:t>
                    </m:r>
                    <m:r>
                      <a:rPr lang="en-US" sz="3200" i="1" baseline="-25000" dirty="0">
                        <a:latin typeface="Cambria Math" charset="0"/>
                      </a:rPr>
                      <m:t>1</m:t>
                    </m:r>
                  </m:oMath>
                </a14:m>
                <a:r>
                  <a:rPr lang="en-US" sz="3200" dirty="0"/>
                  <a:t> and </a:t>
                </a:r>
                <a14:m>
                  <m:oMath xmlns:m="http://schemas.openxmlformats.org/officeDocument/2006/math">
                    <m:r>
                      <a:rPr lang="en-US" sz="3200" i="1" dirty="0">
                        <a:latin typeface="Cambria Math" charset="0"/>
                      </a:rPr>
                      <m:t>𝑃</m:t>
                    </m:r>
                    <m:r>
                      <a:rPr lang="en-US" sz="3200" i="1" baseline="-25000" dirty="0">
                        <a:latin typeface="Cambria Math" charset="0"/>
                      </a:rPr>
                      <m:t>2</m:t>
                    </m:r>
                  </m:oMath>
                </a14:m>
                <a:r>
                  <a:rPr lang="en-US" sz="3200" dirty="0"/>
                  <a:t> are the two parameter’s values in two parent’s chromosomes, such that </a:t>
                </a:r>
                <a14:m>
                  <m:oMath xmlns:m="http://schemas.openxmlformats.org/officeDocument/2006/math">
                    <m:r>
                      <a:rPr lang="en-US" sz="3200" i="1" dirty="0">
                        <a:latin typeface="Cambria Math" charset="0"/>
                      </a:rPr>
                      <m:t>𝑃</m:t>
                    </m:r>
                    <m:r>
                      <a:rPr lang="en-US" sz="3200" i="1" baseline="-25000" dirty="0">
                        <a:latin typeface="Cambria Math" charset="0"/>
                      </a:rPr>
                      <m:t>1</m:t>
                    </m:r>
                    <m:r>
                      <a:rPr lang="en-US" sz="3200" i="1" dirty="0">
                        <a:latin typeface="Cambria Math" charset="0"/>
                      </a:rPr>
                      <m:t> &lt; </m:t>
                    </m:r>
                    <m:r>
                      <a:rPr lang="en-US" sz="3200" i="1" dirty="0">
                        <a:latin typeface="Cambria Math" charset="0"/>
                      </a:rPr>
                      <m:t>𝑃</m:t>
                    </m:r>
                    <m:r>
                      <a:rPr lang="en-US" sz="3200" i="1" baseline="-25000" dirty="0">
                        <a:latin typeface="Cambria Math" charset="0"/>
                      </a:rPr>
                      <m:t>2</m:t>
                    </m:r>
                  </m:oMath>
                </a14:m>
                <a:r>
                  <a:rPr lang="en-US" sz="3200" dirty="0"/>
                  <a:t>.</a:t>
                </a:r>
              </a:p>
              <a:p>
                <a:pPr algn="just"/>
                <a:endParaRPr lang="en-US" sz="1067" dirty="0"/>
              </a:p>
              <a:p>
                <a:pPr marL="609585" indent="-609585" algn="just">
                  <a:buFont typeface="+mj-lt"/>
                  <a:buAutoNum type="arabicParenR" startAt="2"/>
                </a:pPr>
                <a:r>
                  <a:rPr lang="en-US" sz="3200" dirty="0"/>
                  <a:t>Then the blend crossover scheme creates the children solution lying in the range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dirty="0">
                          <a:latin typeface="Cambria Math" charset="0"/>
                        </a:rPr>
                        <m:t>⟨{</m:t>
                      </m:r>
                      <m:r>
                        <a:rPr lang="en-US" sz="3200" i="1" dirty="0">
                          <a:latin typeface="Cambria Math" charset="0"/>
                        </a:rPr>
                        <m:t>𝑃</m:t>
                      </m:r>
                      <m:r>
                        <a:rPr lang="en-US" sz="3200" i="1" baseline="-25000" dirty="0">
                          <a:latin typeface="Cambria Math" charset="0"/>
                        </a:rPr>
                        <m:t>1</m:t>
                      </m:r>
                      <m:r>
                        <a:rPr lang="en-US" sz="3200" i="1" dirty="0">
                          <a:latin typeface="Cambria Math" charset="0"/>
                        </a:rPr>
                        <m:t> −</m:t>
                      </m:r>
                      <m:r>
                        <a:rPr lang="en-US" sz="3200" i="1" dirty="0">
                          <a:latin typeface="Cambria Math" charset="0"/>
                        </a:rPr>
                        <m:t>𝛼</m:t>
                      </m:r>
                      <m:r>
                        <a:rPr lang="en-US" sz="3200" i="1" dirty="0">
                          <a:latin typeface="Cambria Math" charset="0"/>
                        </a:rPr>
                        <m:t>(</m:t>
                      </m:r>
                      <m:r>
                        <a:rPr lang="en-US" sz="3200" i="1" dirty="0">
                          <a:latin typeface="Cambria Math" charset="0"/>
                        </a:rPr>
                        <m:t>𝑃</m:t>
                      </m:r>
                      <m:r>
                        <a:rPr lang="en-US" sz="3200" i="1" baseline="-25000" dirty="0">
                          <a:latin typeface="Cambria Math" charset="0"/>
                        </a:rPr>
                        <m:t>2</m:t>
                      </m:r>
                      <m:r>
                        <a:rPr lang="en-US" sz="3200" i="1" dirty="0">
                          <a:latin typeface="Cambria Math" charset="0"/>
                        </a:rPr>
                        <m:t> −</m:t>
                      </m:r>
                      <m:r>
                        <a:rPr lang="en-US" sz="3200" i="1" dirty="0">
                          <a:latin typeface="Cambria Math" charset="0"/>
                        </a:rPr>
                        <m:t>𝑃</m:t>
                      </m:r>
                      <m:r>
                        <a:rPr lang="en-US" sz="3200" i="1" baseline="-25000" dirty="0">
                          <a:latin typeface="Cambria Math" charset="0"/>
                        </a:rPr>
                        <m:t>1</m:t>
                      </m:r>
                      <m:r>
                        <a:rPr lang="en-US" sz="3200" i="1" dirty="0">
                          <a:latin typeface="Cambria Math" charset="0"/>
                        </a:rPr>
                        <m:t>)}···{</m:t>
                      </m:r>
                      <m:r>
                        <a:rPr lang="en-US" sz="3200" i="1" dirty="0">
                          <a:latin typeface="Cambria Math" charset="0"/>
                        </a:rPr>
                        <m:t>𝑃</m:t>
                      </m:r>
                      <m:r>
                        <a:rPr lang="en-US" sz="3200" i="1" baseline="-25000" dirty="0">
                          <a:latin typeface="Cambria Math" charset="0"/>
                        </a:rPr>
                        <m:t>2</m:t>
                      </m:r>
                      <m:r>
                        <a:rPr lang="en-US" sz="3200" i="1" dirty="0">
                          <a:latin typeface="Cambria Math" charset="0"/>
                        </a:rPr>
                        <m:t> −</m:t>
                      </m:r>
                      <m:r>
                        <a:rPr lang="en-US" sz="3200" i="1" dirty="0">
                          <a:latin typeface="Cambria Math" charset="0"/>
                        </a:rPr>
                        <m:t>𝛼</m:t>
                      </m:r>
                      <m:r>
                        <a:rPr lang="en-US" sz="3200" i="1" dirty="0">
                          <a:latin typeface="Cambria Math" charset="0"/>
                        </a:rPr>
                        <m:t>(</m:t>
                      </m:r>
                      <m:r>
                        <a:rPr lang="en-US" sz="3200" i="1" dirty="0">
                          <a:latin typeface="Cambria Math" charset="0"/>
                        </a:rPr>
                        <m:t>𝑃</m:t>
                      </m:r>
                      <m:r>
                        <a:rPr lang="en-US" sz="3200" i="1" baseline="-25000" dirty="0">
                          <a:latin typeface="Cambria Math" charset="0"/>
                        </a:rPr>
                        <m:t>2</m:t>
                      </m:r>
                      <m:r>
                        <a:rPr lang="en-US" sz="3200" i="1" dirty="0">
                          <a:latin typeface="Cambria Math" charset="0"/>
                        </a:rPr>
                        <m:t> −</m:t>
                      </m:r>
                      <m:r>
                        <a:rPr lang="en-US" sz="3200" i="1" dirty="0">
                          <a:latin typeface="Cambria Math" charset="0"/>
                        </a:rPr>
                        <m:t>𝑃</m:t>
                      </m:r>
                      <m:r>
                        <a:rPr lang="en-US" sz="3200" i="1" baseline="-25000" dirty="0">
                          <a:latin typeface="Cambria Math" charset="0"/>
                        </a:rPr>
                        <m:t>1</m:t>
                      </m:r>
                      <m:r>
                        <a:rPr lang="en-US" sz="3200" i="1" dirty="0">
                          <a:latin typeface="Cambria Math" charset="0"/>
                        </a:rPr>
                        <m:t>)}⟩ </m:t>
                      </m:r>
                    </m:oMath>
                  </m:oMathPara>
                </a14:m>
                <a:endParaRPr lang="en-US" sz="3200" dirty="0"/>
              </a:p>
              <a:p>
                <a:pPr algn="just"/>
                <a:endParaRPr lang="en-US" sz="1067" dirty="0"/>
              </a:p>
              <a:p>
                <a:pPr lvl="1" algn="just"/>
                <a:r>
                  <a:rPr lang="en-US" sz="3200" dirty="0"/>
                  <a:t>where </a:t>
                </a:r>
                <a14:m>
                  <m:oMath xmlns:m="http://schemas.openxmlformats.org/officeDocument/2006/math">
                    <m:r>
                      <a:rPr lang="en-US" sz="3200" i="1" dirty="0">
                        <a:latin typeface="Cambria Math" charset="0"/>
                      </a:rPr>
                      <m:t>𝛼</m:t>
                    </m:r>
                  </m:oMath>
                </a14:m>
                <a:r>
                  <a:rPr lang="en-US" sz="3200" dirty="0"/>
                  <a:t> is a constant to be decided so that children solution do not come out of the range of domain of the said parameter. </a:t>
                </a: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732770"/>
                <a:ext cx="8458200" cy="3416320"/>
              </a:xfrm>
              <a:prstGeom prst="rect">
                <a:avLst/>
              </a:prstGeom>
              <a:blipFill rotWithShape="0">
                <a:blip r:embed="rId2"/>
                <a:stretch>
                  <a:fillRect l="-1154" t="-1426" r="-1081"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03456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01600" y="279400"/>
            <a:ext cx="12090400" cy="666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3733" b="1" dirty="0">
                <a:solidFill>
                  <a:schemeClr val="accent2">
                    <a:lumMod val="75000"/>
                  </a:schemeClr>
                </a:solidFill>
                <a:latin typeface="Century Gothic" pitchFamily="34" charset="0"/>
              </a:rPr>
              <a:t>Blend crossover in Real-coded GAs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347287" y="1132602"/>
                <a:ext cx="11277600" cy="418473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609585" indent="-609585" algn="just">
                  <a:buFont typeface="+mj-lt"/>
                  <a:buAutoNum type="arabicParenR" startAt="3"/>
                </a:pPr>
                <a:r>
                  <a:rPr lang="en-US" sz="3200" dirty="0"/>
                  <a:t>Another parameter </a:t>
                </a:r>
                <a14:m>
                  <m:oMath xmlns:m="http://schemas.openxmlformats.org/officeDocument/2006/math">
                    <m:r>
                      <a:rPr lang="en-US" sz="3200" i="1" dirty="0">
                        <a:latin typeface="Cambria Math" charset="0"/>
                      </a:rPr>
                      <m:t>𝛾</m:t>
                    </m:r>
                  </m:oMath>
                </a14:m>
                <a:r>
                  <a:rPr lang="en-US" sz="3200" dirty="0"/>
                  <a:t> has to be identified by utilizing the </a:t>
                </a:r>
                <a14:m>
                  <m:oMath xmlns:m="http://schemas.openxmlformats.org/officeDocument/2006/math">
                    <m:r>
                      <a:rPr lang="en-US" sz="3200" i="1" dirty="0">
                        <a:latin typeface="Cambria Math" charset="0"/>
                      </a:rPr>
                      <m:t>𝛼</m:t>
                    </m:r>
                  </m:oMath>
                </a14:m>
                <a:r>
                  <a:rPr lang="en-US" sz="3200" dirty="0"/>
                  <a:t> and a random number </a:t>
                </a:r>
                <a14:m>
                  <m:oMath xmlns:m="http://schemas.openxmlformats.org/officeDocument/2006/math">
                    <m:r>
                      <a:rPr lang="en-US" sz="3200" i="1" dirty="0">
                        <a:latin typeface="Cambria Math" charset="0"/>
                      </a:rPr>
                      <m:t>𝑟</m:t>
                    </m:r>
                  </m:oMath>
                </a14:m>
                <a:r>
                  <a:rPr lang="en-US" sz="3200" dirty="0"/>
                  <a:t> in the range of </a:t>
                </a:r>
                <a14:m>
                  <m:oMath xmlns:m="http://schemas.openxmlformats.org/officeDocument/2006/math">
                    <m:r>
                      <a:rPr lang="en-US" sz="3200" i="1" dirty="0">
                        <a:latin typeface="Cambria Math" charset="0"/>
                      </a:rPr>
                      <m:t>(0.0, 1.0) </m:t>
                    </m:r>
                  </m:oMath>
                </a14:m>
                <a:r>
                  <a:rPr lang="en-US" sz="3200" dirty="0"/>
                  <a:t>both exclusive like the following: 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dirty="0">
                          <a:latin typeface="Cambria Math" charset="0"/>
                        </a:rPr>
                        <m:t>𝛾</m:t>
                      </m:r>
                      <m:r>
                        <a:rPr lang="en-US" sz="3200" i="1" dirty="0">
                          <a:latin typeface="Cambria Math" charset="0"/>
                        </a:rPr>
                        <m:t> = (1 + 2</m:t>
                      </m:r>
                      <m:r>
                        <a:rPr lang="en-US" sz="3200" i="1" dirty="0">
                          <a:latin typeface="Cambria Math" charset="0"/>
                        </a:rPr>
                        <m:t>𝛼</m:t>
                      </m:r>
                      <m:r>
                        <a:rPr lang="en-US" sz="3200" i="1" dirty="0">
                          <a:latin typeface="Cambria Math" charset="0"/>
                        </a:rPr>
                        <m:t>) </m:t>
                      </m:r>
                      <m:r>
                        <a:rPr lang="en-US" sz="3200" i="1" dirty="0">
                          <a:latin typeface="Cambria Math" charset="0"/>
                        </a:rPr>
                        <m:t>𝑟</m:t>
                      </m:r>
                      <m:r>
                        <a:rPr lang="en-US" sz="3200" i="1" dirty="0">
                          <a:latin typeface="Cambria Math" charset="0"/>
                        </a:rPr>
                        <m:t> − </m:t>
                      </m:r>
                      <m:r>
                        <a:rPr lang="en-US" sz="3200" i="1" dirty="0">
                          <a:latin typeface="Cambria Math" charset="0"/>
                        </a:rPr>
                        <m:t>𝛼</m:t>
                      </m:r>
                      <m:r>
                        <a:rPr lang="en-US" sz="3200" i="1" dirty="0">
                          <a:latin typeface="Cambria Math" charset="0"/>
                        </a:rPr>
                        <m:t> </m:t>
                      </m:r>
                    </m:oMath>
                  </m:oMathPara>
                </a14:m>
                <a:endParaRPr lang="en-US" sz="3200" dirty="0"/>
              </a:p>
              <a:p>
                <a:pPr algn="just"/>
                <a:endParaRPr lang="en-US" sz="1067" dirty="0"/>
              </a:p>
              <a:p>
                <a:pPr marL="609585" indent="-609585" algn="just">
                  <a:buFont typeface="+mj-lt"/>
                  <a:buAutoNum type="arabicParenR" startAt="4"/>
                </a:pPr>
                <a:r>
                  <a:rPr lang="en-US" sz="3200" dirty="0"/>
                  <a:t>The children solutions </a:t>
                </a:r>
                <a14:m>
                  <m:oMath xmlns:m="http://schemas.openxmlformats.org/officeDocument/2006/math">
                    <m:r>
                      <a:rPr lang="en-US" sz="3200" i="1" dirty="0">
                        <a:latin typeface="Cambria Math" charset="0"/>
                      </a:rPr>
                      <m:t>𝐶</m:t>
                    </m:r>
                    <m:r>
                      <a:rPr lang="en-US" sz="3200" i="1" baseline="-25000" dirty="0">
                        <a:latin typeface="Cambria Math" charset="0"/>
                      </a:rPr>
                      <m:t>1</m:t>
                    </m:r>
                  </m:oMath>
                </a14:m>
                <a:r>
                  <a:rPr lang="en-US" sz="3200" dirty="0"/>
                  <a:t> and </a:t>
                </a:r>
                <a14:m>
                  <m:oMath xmlns:m="http://schemas.openxmlformats.org/officeDocument/2006/math">
                    <m:r>
                      <a:rPr lang="en-US" sz="3200" i="1" dirty="0">
                        <a:latin typeface="Cambria Math" charset="0"/>
                      </a:rPr>
                      <m:t>𝐶</m:t>
                    </m:r>
                    <m:r>
                      <a:rPr lang="en-US" sz="3200" i="1" baseline="-25000" dirty="0">
                        <a:latin typeface="Cambria Math" charset="0"/>
                      </a:rPr>
                      <m:t>2</m:t>
                    </m:r>
                  </m:oMath>
                </a14:m>
                <a:r>
                  <a:rPr lang="en-US" sz="3200" dirty="0"/>
                  <a:t> are determined from the parents as follows, 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dirty="0">
                          <a:latin typeface="Cambria Math" charset="0"/>
                        </a:rPr>
                        <m:t>𝐶</m:t>
                      </m:r>
                      <m:r>
                        <a:rPr lang="en-US" sz="3200" i="1" baseline="-25000" dirty="0">
                          <a:latin typeface="Cambria Math" charset="0"/>
                        </a:rPr>
                        <m:t>1</m:t>
                      </m:r>
                      <m:r>
                        <a:rPr lang="en-US" sz="3200" i="1" dirty="0">
                          <a:latin typeface="Cambria Math" charset="0"/>
                        </a:rPr>
                        <m:t> = (1 − </m:t>
                      </m:r>
                      <m:r>
                        <a:rPr lang="en-US" sz="3200" i="1" dirty="0" err="1">
                          <a:latin typeface="Cambria Math" charset="0"/>
                        </a:rPr>
                        <m:t>𝛾</m:t>
                      </m:r>
                      <m:r>
                        <a:rPr lang="en-US" sz="3200" i="1" dirty="0">
                          <a:latin typeface="Cambria Math" charset="0"/>
                        </a:rPr>
                        <m:t>) </m:t>
                      </m:r>
                      <m:r>
                        <a:rPr lang="en-US" sz="3200" i="1" dirty="0">
                          <a:latin typeface="Cambria Math" charset="0"/>
                        </a:rPr>
                        <m:t>𝑃</m:t>
                      </m:r>
                      <m:r>
                        <a:rPr lang="en-US" sz="3200" i="1" baseline="-25000" dirty="0">
                          <a:latin typeface="Cambria Math" charset="0"/>
                        </a:rPr>
                        <m:t>1</m:t>
                      </m:r>
                      <m:r>
                        <a:rPr lang="en-US" sz="3200" i="1" dirty="0">
                          <a:latin typeface="Cambria Math" charset="0"/>
                        </a:rPr>
                        <m:t> + </m:t>
                      </m:r>
                      <m:r>
                        <a:rPr lang="en-US" sz="3200" i="1" dirty="0">
                          <a:latin typeface="Cambria Math" charset="0"/>
                        </a:rPr>
                        <m:t>𝛾</m:t>
                      </m:r>
                      <m:r>
                        <a:rPr lang="en-US" sz="3200" i="1" dirty="0">
                          <a:latin typeface="Cambria Math" charset="0"/>
                        </a:rPr>
                        <m:t>𝑃</m:t>
                      </m:r>
                      <m:r>
                        <a:rPr lang="en-US" sz="3200" i="1" baseline="-25000" dirty="0">
                          <a:latin typeface="Cambria Math" charset="0"/>
                        </a:rPr>
                        <m:t>2</m:t>
                      </m:r>
                    </m:oMath>
                  </m:oMathPara>
                </a14:m>
                <a:endParaRPr lang="en-US" sz="3200" baseline="-25000" dirty="0"/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dirty="0">
                          <a:latin typeface="Cambria Math" charset="0"/>
                        </a:rPr>
                        <m:t>𝐶</m:t>
                      </m:r>
                      <m:r>
                        <a:rPr lang="en-US" sz="3200" i="1" baseline="-25000" dirty="0">
                          <a:latin typeface="Cambria Math" charset="0"/>
                        </a:rPr>
                        <m:t>2</m:t>
                      </m:r>
                      <m:r>
                        <a:rPr lang="en-US" sz="3200" i="1" dirty="0">
                          <a:latin typeface="Cambria Math" charset="0"/>
                        </a:rPr>
                        <m:t> = (1 − </m:t>
                      </m:r>
                      <m:r>
                        <a:rPr lang="en-US" sz="3200" i="1" dirty="0" err="1">
                          <a:latin typeface="Cambria Math" charset="0"/>
                        </a:rPr>
                        <m:t>𝛾</m:t>
                      </m:r>
                      <m:r>
                        <a:rPr lang="en-US" sz="3200" i="1" dirty="0">
                          <a:latin typeface="Cambria Math" charset="0"/>
                        </a:rPr>
                        <m:t>) </m:t>
                      </m:r>
                      <m:r>
                        <a:rPr lang="en-US" sz="3200" i="1" dirty="0">
                          <a:latin typeface="Cambria Math" charset="0"/>
                        </a:rPr>
                        <m:t>𝑃</m:t>
                      </m:r>
                      <m:r>
                        <a:rPr lang="en-US" sz="3200" i="1" baseline="-25000" dirty="0">
                          <a:latin typeface="Cambria Math" charset="0"/>
                        </a:rPr>
                        <m:t>2</m:t>
                      </m:r>
                      <m:r>
                        <a:rPr lang="en-US" sz="3200" i="1" dirty="0">
                          <a:latin typeface="Cambria Math" charset="0"/>
                        </a:rPr>
                        <m:t> + </m:t>
                      </m:r>
                      <m:r>
                        <a:rPr lang="en-US" sz="3200" i="1" dirty="0">
                          <a:latin typeface="Cambria Math" charset="0"/>
                        </a:rPr>
                        <m:t>𝛾</m:t>
                      </m:r>
                      <m:r>
                        <a:rPr lang="en-US" sz="3200" i="1" dirty="0">
                          <a:latin typeface="Cambria Math" charset="0"/>
                        </a:rPr>
                        <m:t>𝑃</m:t>
                      </m:r>
                      <m:r>
                        <a:rPr lang="en-US" sz="3200" i="1" baseline="-25000" dirty="0">
                          <a:latin typeface="Cambria Math" charset="0"/>
                        </a:rPr>
                        <m:t>1</m:t>
                      </m:r>
                      <m:r>
                        <a:rPr lang="en-US" sz="3200" i="1" dirty="0">
                          <a:latin typeface="Cambria Math" charset="0"/>
                        </a:rPr>
                        <m:t> 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465" y="849451"/>
                <a:ext cx="8458200" cy="3170099"/>
              </a:xfrm>
              <a:prstGeom prst="rect">
                <a:avLst/>
              </a:prstGeom>
              <a:blipFill rotWithShape="0">
                <a:blip r:embed="rId2"/>
                <a:stretch>
                  <a:fillRect l="-1154" t="-3462" r="-1081" b="-18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48052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01600" y="279400"/>
            <a:ext cx="12090400" cy="666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3733" b="1" dirty="0">
                <a:solidFill>
                  <a:schemeClr val="accent2">
                    <a:lumMod val="75000"/>
                  </a:schemeClr>
                </a:solidFill>
                <a:latin typeface="Century Gothic" pitchFamily="34" charset="0"/>
              </a:rPr>
              <a:t>Blend crossover : An example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508000" y="971947"/>
                <a:ext cx="6096000" cy="1528752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r>
                  <a:rPr lang="en-US" sz="2400" b="1" dirty="0"/>
                  <a:t>Example :</a:t>
                </a:r>
              </a:p>
              <a:p>
                <a:r>
                  <a:rPr lang="en-US" sz="1067" dirty="0"/>
                  <a:t/>
                </a:r>
                <a:br>
                  <a:rPr lang="en-US" sz="1067" dirty="0"/>
                </a:br>
                <a14:m>
                  <m:oMath xmlns:m="http://schemas.openxmlformats.org/officeDocument/2006/math">
                    <m:r>
                      <a:rPr lang="en-US" sz="2400" i="1" dirty="0">
                        <a:latin typeface="Cambria Math" charset="0"/>
                      </a:rPr>
                      <m:t>𝑃</m:t>
                    </m:r>
                    <m:r>
                      <a:rPr lang="en-US" sz="2400" i="1" baseline="-25000" dirty="0">
                        <a:latin typeface="Cambria Math" charset="0"/>
                      </a:rPr>
                      <m:t>1</m:t>
                    </m:r>
                    <m:r>
                      <a:rPr lang="en-US" sz="2400" i="1" dirty="0">
                        <a:latin typeface="Cambria Math" charset="0"/>
                      </a:rPr>
                      <m:t> = 15.65 </m:t>
                    </m:r>
                  </m:oMath>
                </a14:m>
                <a:r>
                  <a:rPr lang="en-US" sz="2400" dirty="0"/>
                  <a:t>and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charset="0"/>
                      </a:rPr>
                      <m:t>𝑃</m:t>
                    </m:r>
                    <m:r>
                      <a:rPr lang="en-US" sz="2400" i="1" baseline="-25000" dirty="0">
                        <a:latin typeface="Cambria Math" charset="0"/>
                      </a:rPr>
                      <m:t>2 </m:t>
                    </m:r>
                    <m:r>
                      <a:rPr lang="en-US" sz="2400" i="1" dirty="0">
                        <a:latin typeface="Cambria Math" charset="0"/>
                      </a:rPr>
                      <m:t>= 18.83 </m:t>
                    </m:r>
                  </m:oMath>
                </a14:m>
                <a:endParaRPr lang="en-US" sz="2400" dirty="0"/>
              </a:p>
              <a:p>
                <a:endParaRPr lang="en-US" sz="1067" dirty="0"/>
              </a:p>
              <a:p>
                <a14:m>
                  <m:oMath xmlns:m="http://schemas.openxmlformats.org/officeDocument/2006/math">
                    <m:r>
                      <a:rPr lang="en-US" sz="2400" i="1" dirty="0">
                        <a:latin typeface="Cambria Math" charset="0"/>
                      </a:rPr>
                      <m:t>𝛼</m:t>
                    </m:r>
                    <m:r>
                      <a:rPr lang="en-US" sz="2400" i="1" dirty="0">
                        <a:latin typeface="Cambria Math" charset="0"/>
                      </a:rPr>
                      <m:t> = 0.5 </m:t>
                    </m:r>
                  </m:oMath>
                </a14:m>
                <a:r>
                  <a:rPr lang="en-US" sz="2400" dirty="0"/>
                  <a:t>and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charset="0"/>
                      </a:rPr>
                      <m:t>𝛾</m:t>
                    </m:r>
                    <m:r>
                      <a:rPr lang="en-US" sz="2400" i="1" dirty="0">
                        <a:latin typeface="Cambria Math" charset="0"/>
                      </a:rPr>
                      <m:t> = 0.6 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728960"/>
                <a:ext cx="4572000" cy="1169551"/>
              </a:xfrm>
              <a:prstGeom prst="rect">
                <a:avLst/>
              </a:prstGeom>
              <a:blipFill rotWithShape="0">
                <a:blip r:embed="rId2"/>
                <a:stretch>
                  <a:fillRect l="-1200" t="-3141" b="-382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14400" y="2812288"/>
            <a:ext cx="9753600" cy="2851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958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01600" y="279400"/>
            <a:ext cx="12090400" cy="666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3733" b="1" dirty="0">
                <a:solidFill>
                  <a:schemeClr val="accent2">
                    <a:lumMod val="75000"/>
                  </a:schemeClr>
                </a:solidFill>
                <a:latin typeface="Century Gothic" pitchFamily="34" charset="0"/>
              </a:rPr>
              <a:t>Advantages and limitations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304800" y="1004034"/>
                <a:ext cx="11582400" cy="42788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667" b="1" dirty="0"/>
                  <a:t>Advantages:</a:t>
                </a:r>
              </a:p>
              <a:p>
                <a:endParaRPr lang="en-US" sz="1067" dirty="0"/>
              </a:p>
              <a:p>
                <a:pPr marL="457189" indent="-457189">
                  <a:buFont typeface="Arial" panose="020B0604020202020204" pitchFamily="34" charset="0"/>
                  <a:buChar char="•"/>
                </a:pPr>
                <a:r>
                  <a:rPr lang="en-US" sz="2667" dirty="0"/>
                  <a:t>It is simple to calculate and also faster in computation. </a:t>
                </a:r>
              </a:p>
              <a:p>
                <a:pPr marL="457189" indent="-457189">
                  <a:buFont typeface="Arial" panose="020B0604020202020204" pitchFamily="34" charset="0"/>
                  <a:buChar char="•"/>
                </a:pPr>
                <a:r>
                  <a:rPr lang="en-US" sz="2667" dirty="0"/>
                  <a:t>Can allow to generate a large set of offspring from two parent values.</a:t>
                </a:r>
              </a:p>
              <a:p>
                <a:pPr marL="457189" indent="-457189">
                  <a:buFont typeface="Arial" panose="020B0604020202020204" pitchFamily="34" charset="0"/>
                  <a:buChar char="•"/>
                </a:pPr>
                <a:r>
                  <a:rPr lang="en-US" sz="2667" dirty="0"/>
                  <a:t>Controls are possible to choose a wide-range of variations.</a:t>
                </a:r>
              </a:p>
              <a:p>
                <a:pPr marL="457189" indent="-457189">
                  <a:buFont typeface="Wingdings" charset="2"/>
                  <a:buChar char="ü"/>
                </a:pPr>
                <a:endParaRPr lang="en-US" sz="1067" dirty="0"/>
              </a:p>
              <a:p>
                <a:r>
                  <a:rPr lang="en-US" sz="2667" b="1" dirty="0"/>
                  <a:t>Limitations:</a:t>
                </a:r>
              </a:p>
              <a:p>
                <a:endParaRPr lang="en-US" sz="1067" dirty="0"/>
              </a:p>
              <a:p>
                <a:pPr marL="457189" indent="-457189">
                  <a:buFont typeface="Arial" panose="020B0604020202020204" pitchFamily="34" charset="0"/>
                  <a:buChar char="•"/>
                </a:pPr>
                <a:r>
                  <a:rPr lang="en-US" sz="2667" dirty="0"/>
                  <a:t>Needs to be decided the values of </a:t>
                </a:r>
                <a14:m>
                  <m:oMath xmlns:m="http://schemas.openxmlformats.org/officeDocument/2006/math">
                    <m:r>
                      <a:rPr lang="en-US" sz="2667" i="1" dirty="0">
                        <a:latin typeface="Cambria Math" charset="0"/>
                      </a:rPr>
                      <m:t>𝛼</m:t>
                    </m:r>
                    <m:r>
                      <a:rPr lang="en-US" sz="2667" i="1" dirty="0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2667" dirty="0"/>
                  <a:t>and</a:t>
                </a:r>
                <a14:m>
                  <m:oMath xmlns:m="http://schemas.openxmlformats.org/officeDocument/2006/math">
                    <m:r>
                      <a:rPr lang="en-US" sz="2667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667" i="1" dirty="0">
                        <a:latin typeface="Cambria Math" charset="0"/>
                      </a:rPr>
                      <m:t>𝛾</m:t>
                    </m:r>
                  </m:oMath>
                </a14:m>
                <a:endParaRPr lang="en-US" sz="2667" dirty="0"/>
              </a:p>
              <a:p>
                <a:pPr marL="457189" indent="-457189">
                  <a:buFont typeface="Arial" panose="020B0604020202020204" pitchFamily="34" charset="0"/>
                  <a:buChar char="•"/>
                </a:pPr>
                <a:r>
                  <a:rPr lang="en-US" sz="2667" dirty="0"/>
                  <a:t>It is difficult for the inexperienced users to decide the right values for </a:t>
                </a:r>
                <a14:m>
                  <m:oMath xmlns:m="http://schemas.openxmlformats.org/officeDocument/2006/math">
                    <m:r>
                      <a:rPr lang="en-US" sz="2667" i="1" dirty="0">
                        <a:latin typeface="Cambria Math" charset="0"/>
                      </a:rPr>
                      <m:t>𝛼</m:t>
                    </m:r>
                    <m:r>
                      <a:rPr lang="en-US" sz="2667" i="1" dirty="0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2667" dirty="0"/>
                  <a:t>and</a:t>
                </a:r>
                <a14:m>
                  <m:oMath xmlns:m="http://schemas.openxmlformats.org/officeDocument/2006/math">
                    <m:r>
                      <a:rPr lang="en-US" sz="2667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667" i="1" dirty="0">
                        <a:latin typeface="Cambria Math" charset="0"/>
                      </a:rPr>
                      <m:t>𝛾</m:t>
                    </m:r>
                  </m:oMath>
                </a14:m>
                <a:endParaRPr lang="en-US" sz="2667" dirty="0"/>
              </a:p>
              <a:p>
                <a:pPr marL="457189" indent="-457189">
                  <a:buFont typeface="Arial" panose="020B0604020202020204" pitchFamily="34" charset="0"/>
                  <a:buChar char="•"/>
                </a:pPr>
                <a:r>
                  <a:rPr lang="en-US" sz="2667" dirty="0"/>
                  <a:t>If </a:t>
                </a:r>
                <a14:m>
                  <m:oMath xmlns:m="http://schemas.openxmlformats.org/officeDocument/2006/math">
                    <m:r>
                      <a:rPr lang="en-US" sz="2667" i="1" dirty="0">
                        <a:latin typeface="Cambria Math" charset="0"/>
                      </a:rPr>
                      <m:t>𝛼</m:t>
                    </m:r>
                    <m:r>
                      <a:rPr lang="en-US" sz="2667" i="1" dirty="0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2667" dirty="0"/>
                  <a:t>and</a:t>
                </a:r>
                <a14:m>
                  <m:oMath xmlns:m="http://schemas.openxmlformats.org/officeDocument/2006/math">
                    <m:r>
                      <a:rPr lang="en-US" sz="2667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667" i="1" dirty="0">
                        <a:latin typeface="Cambria Math" charset="0"/>
                      </a:rPr>
                      <m:t>𝛾</m:t>
                    </m:r>
                    <m:r>
                      <a:rPr lang="en-US" sz="2667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667" dirty="0"/>
                  <a:t>values are not chosen properly, the solution may stuck into a local optima. 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753025"/>
                <a:ext cx="8686800" cy="3231654"/>
              </a:xfrm>
              <a:prstGeom prst="rect">
                <a:avLst/>
              </a:prstGeom>
              <a:blipFill rotWithShape="0">
                <a:blip r:embed="rId2"/>
                <a:stretch>
                  <a:fillRect l="-772" t="-1132" b="-245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7076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01600" y="279401"/>
            <a:ext cx="12090400" cy="666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3733" b="1" dirty="0">
                <a:solidFill>
                  <a:schemeClr val="accent2">
                    <a:lumMod val="75000"/>
                  </a:schemeClr>
                </a:solidFill>
                <a:latin typeface="Century Gothic" pitchFamily="34" charset="0"/>
              </a:rPr>
              <a:t>Simulated binary crossover in Real-coded GAs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304800" y="977027"/>
                <a:ext cx="11277600" cy="42169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57189" indent="-457189" algn="just">
                  <a:buFont typeface="Arial" panose="020B0604020202020204" pitchFamily="34" charset="0"/>
                  <a:buChar char="•"/>
                </a:pPr>
                <a:r>
                  <a:rPr lang="en-US" sz="3200" dirty="0"/>
                  <a:t>This scheme is based on the probability distribution of generated children solution from the given parents. </a:t>
                </a:r>
              </a:p>
              <a:p>
                <a:pPr marL="457189" indent="-457189" algn="just">
                  <a:buFont typeface="Wingdings" charset="2"/>
                  <a:buChar char="ü"/>
                </a:pPr>
                <a:endParaRPr lang="en-US" sz="1067" dirty="0"/>
              </a:p>
              <a:p>
                <a:pPr marL="457189" indent="-457189" algn="just">
                  <a:buFont typeface="Arial" panose="020B0604020202020204" pitchFamily="34" charset="0"/>
                  <a:buChar char="•"/>
                </a:pPr>
                <a:r>
                  <a:rPr lang="en-US" sz="3200" dirty="0"/>
                  <a:t>A spread factor </a:t>
                </a:r>
                <a14:m>
                  <m:oMath xmlns:m="http://schemas.openxmlformats.org/officeDocument/2006/math">
                    <m:r>
                      <a:rPr lang="en-US" sz="3200" i="1" dirty="0">
                        <a:latin typeface="Cambria Math" charset="0"/>
                      </a:rPr>
                      <m:t>𝛼</m:t>
                    </m:r>
                  </m:oMath>
                </a14:m>
                <a:r>
                  <a:rPr lang="en-US" sz="3200" dirty="0"/>
                  <a:t> is used to represent the spread of the children solutions with respect to that of the parents, as given below. 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𝛼</m:t>
                      </m:r>
                      <m:r>
                        <a:rPr lang="en-US" sz="32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32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32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3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32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3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32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3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32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3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3200" dirty="0"/>
              </a:p>
              <a:p>
                <a:pPr lvl="1" algn="just"/>
                <a:r>
                  <a:rPr lang="en-US" sz="3200" dirty="0"/>
                  <a:t>Here,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𝑃</m:t>
                        </m:r>
                      </m:e>
                      <m:sub>
                        <m:r>
                          <a:rPr lang="en-US" sz="3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32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𝑃</m:t>
                        </m:r>
                      </m:e>
                      <m:sub>
                        <m:r>
                          <a:rPr lang="en-US" sz="3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3200" dirty="0"/>
                  <a:t> are represent the parent points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𝐶</m:t>
                        </m:r>
                      </m:e>
                      <m:sub>
                        <m:r>
                          <a:rPr lang="en-US" sz="3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32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𝐶</m:t>
                        </m:r>
                      </m:e>
                      <m:sub>
                        <m:r>
                          <a:rPr lang="en-US" sz="3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3200" dirty="0"/>
                  <a:t> are two children solutions. </a:t>
                </a: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732770"/>
                <a:ext cx="8458200" cy="3185744"/>
              </a:xfrm>
              <a:prstGeom prst="rect">
                <a:avLst/>
              </a:prstGeom>
              <a:blipFill rotWithShape="0">
                <a:blip r:embed="rId2"/>
                <a:stretch>
                  <a:fillRect l="-1009" t="-1530" r="-1081" b="-325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42873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01600" y="279401"/>
            <a:ext cx="12090400" cy="666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3733" b="1" dirty="0">
                <a:solidFill>
                  <a:schemeClr val="accent2">
                    <a:lumMod val="75000"/>
                  </a:schemeClr>
                </a:solidFill>
                <a:latin typeface="Century Gothic" pitchFamily="34" charset="0"/>
              </a:rPr>
              <a:t>Simulated binary crossover in Real-coded GAs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304800" y="977027"/>
                <a:ext cx="11277600" cy="403206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3200" dirty="0"/>
                  <a:t>Three different cases may occurs: </a:t>
                </a:r>
              </a:p>
              <a:p>
                <a:endParaRPr lang="en-US" sz="1067" dirty="0"/>
              </a:p>
              <a:p>
                <a:pPr marL="457189" indent="-457189">
                  <a:buFont typeface="Arial" panose="020B0604020202020204" pitchFamily="34" charset="0"/>
                  <a:buChar char="•"/>
                </a:pPr>
                <a:r>
                  <a:rPr lang="en-US" sz="3200" dirty="0"/>
                  <a:t>Case 1: </a:t>
                </a:r>
                <a14:m>
                  <m:oMath xmlns:m="http://schemas.openxmlformats.org/officeDocument/2006/math">
                    <m:r>
                      <a:rPr lang="en-US" sz="3200" i="1" dirty="0">
                        <a:latin typeface="Cambria Math" charset="0"/>
                      </a:rPr>
                      <m:t>𝛼</m:t>
                    </m:r>
                    <m:r>
                      <a:rPr lang="en-US" sz="3200" i="1" dirty="0">
                        <a:latin typeface="Cambria Math" charset="0"/>
                      </a:rPr>
                      <m:t> &lt; 1 </m:t>
                    </m:r>
                  </m:oMath>
                </a14:m>
                <a:r>
                  <a:rPr lang="en-US" sz="3200" dirty="0"/>
                  <a:t>(</a:t>
                </a:r>
                <a:r>
                  <a:rPr lang="en-US" sz="3200" b="1" dirty="0">
                    <a:solidFill>
                      <a:srgbClr val="0000FC"/>
                    </a:solidFill>
                  </a:rPr>
                  <a:t>Contracting Crossover</a:t>
                </a:r>
                <a:r>
                  <a:rPr lang="en-US" sz="3200" dirty="0"/>
                  <a:t>)</a:t>
                </a:r>
                <a:br>
                  <a:rPr lang="en-US" sz="3200" dirty="0"/>
                </a:br>
                <a:r>
                  <a:rPr lang="en-US" sz="3200" dirty="0"/>
                  <a:t>The spread of children is less than the parents. </a:t>
                </a:r>
              </a:p>
              <a:p>
                <a:pPr marL="457189" indent="-457189">
                  <a:buFont typeface="Wingdings" charset="2"/>
                  <a:buChar char="ü"/>
                </a:pPr>
                <a:endParaRPr lang="en-US" sz="1067" dirty="0"/>
              </a:p>
              <a:p>
                <a:pPr marL="457189" indent="-457189">
                  <a:buFont typeface="Arial" panose="020B0604020202020204" pitchFamily="34" charset="0"/>
                  <a:buChar char="•"/>
                </a:pPr>
                <a:r>
                  <a:rPr lang="en-US" sz="3200" dirty="0"/>
                  <a:t>Case 2: </a:t>
                </a:r>
                <a14:m>
                  <m:oMath xmlns:m="http://schemas.openxmlformats.org/officeDocument/2006/math">
                    <m:r>
                      <a:rPr lang="en-US" sz="3200" i="1" dirty="0">
                        <a:latin typeface="Cambria Math" charset="0"/>
                      </a:rPr>
                      <m:t>𝛼</m:t>
                    </m:r>
                    <m:r>
                      <a:rPr lang="en-US" sz="3200" i="1" dirty="0">
                        <a:latin typeface="Cambria Math" charset="0"/>
                      </a:rPr>
                      <m:t> &gt; 1 </m:t>
                    </m:r>
                  </m:oMath>
                </a14:m>
                <a:r>
                  <a:rPr lang="en-US" sz="3200" dirty="0"/>
                  <a:t>(</a:t>
                </a:r>
                <a:r>
                  <a:rPr lang="en-US" sz="3200" b="1" dirty="0">
                    <a:solidFill>
                      <a:srgbClr val="0000FC"/>
                    </a:solidFill>
                  </a:rPr>
                  <a:t>Expanding Crossover</a:t>
                </a:r>
                <a:r>
                  <a:rPr lang="en-US" sz="3200" dirty="0"/>
                  <a:t>)</a:t>
                </a:r>
                <a:br>
                  <a:rPr lang="en-US" sz="3200" dirty="0"/>
                </a:br>
                <a:r>
                  <a:rPr lang="en-US" sz="3200" dirty="0"/>
                  <a:t>The spread of children is more than the parents. </a:t>
                </a:r>
              </a:p>
              <a:p>
                <a:pPr marL="457189" indent="-457189">
                  <a:buFont typeface="Wingdings" charset="2"/>
                  <a:buChar char="ü"/>
                </a:pPr>
                <a:endParaRPr lang="en-US" sz="1067" dirty="0"/>
              </a:p>
              <a:p>
                <a:pPr marL="457189" indent="-457189">
                  <a:buFont typeface="Arial" panose="020B0604020202020204" pitchFamily="34" charset="0"/>
                  <a:buChar char="•"/>
                </a:pPr>
                <a:r>
                  <a:rPr lang="en-US" sz="3200" dirty="0"/>
                  <a:t>Case 3: </a:t>
                </a:r>
                <a14:m>
                  <m:oMath xmlns:m="http://schemas.openxmlformats.org/officeDocument/2006/math">
                    <m:r>
                      <a:rPr lang="en-US" sz="3200" i="1" dirty="0">
                        <a:latin typeface="Cambria Math" charset="0"/>
                      </a:rPr>
                      <m:t>𝛼</m:t>
                    </m:r>
                    <m:r>
                      <a:rPr lang="en-US" sz="3200" i="1" dirty="0">
                        <a:latin typeface="Cambria Math" charset="0"/>
                      </a:rPr>
                      <m:t> = 1 </m:t>
                    </m:r>
                  </m:oMath>
                </a14:m>
                <a:r>
                  <a:rPr lang="en-US" sz="3200" dirty="0"/>
                  <a:t>(</a:t>
                </a:r>
                <a:r>
                  <a:rPr lang="en-US" sz="3200" b="1" dirty="0">
                    <a:solidFill>
                      <a:srgbClr val="0000FC"/>
                    </a:solidFill>
                  </a:rPr>
                  <a:t>Stationary Crossover</a:t>
                </a:r>
                <a:r>
                  <a:rPr lang="en-US" sz="3200" dirty="0"/>
                  <a:t>)</a:t>
                </a:r>
                <a:br>
                  <a:rPr lang="en-US" sz="3200" dirty="0"/>
                </a:br>
                <a:r>
                  <a:rPr lang="en-US" sz="3200" dirty="0"/>
                  <a:t>The spread of children is same as that of the parents. </a:t>
                </a: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732770"/>
                <a:ext cx="8458200" cy="3046988"/>
              </a:xfrm>
              <a:prstGeom prst="rect">
                <a:avLst/>
              </a:prstGeom>
              <a:blipFill rotWithShape="0">
                <a:blip r:embed="rId2"/>
                <a:stretch>
                  <a:fillRect l="-1154" t="-1600" b="-36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90335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842573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Biological Background – Basic Genetics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21434"/>
            <a:ext cx="10515600" cy="5451894"/>
          </a:xfrm>
        </p:spPr>
        <p:txBody>
          <a:bodyPr>
            <a:normAutofit fontScale="62500" lnSpcReduction="20000"/>
          </a:bodyPr>
          <a:lstStyle/>
          <a:p>
            <a:pPr algn="just">
              <a:lnSpc>
                <a:spcPct val="110000"/>
              </a:lnSpc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Every 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organism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has a set of rules, describing how that organism is built. All living organism consist of 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cells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algn="just">
              <a:lnSpc>
                <a:spcPct val="110000"/>
              </a:lnSpc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 each cell there is same set of 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chromosomes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Chromosomes are string of DNA and serve as a model for the whole organism.</a:t>
            </a:r>
          </a:p>
          <a:p>
            <a:pPr algn="just">
              <a:lnSpc>
                <a:spcPct val="110000"/>
              </a:lnSpc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 chromosomes consist of 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genes,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Blocks of DNA.</a:t>
            </a:r>
          </a:p>
          <a:p>
            <a:pPr algn="just">
              <a:lnSpc>
                <a:spcPct val="110000"/>
              </a:lnSpc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Each gene encodes a particular protein that represents a 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trait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(Features), e.g. color of eyes.</a:t>
            </a:r>
          </a:p>
          <a:p>
            <a:pPr algn="just">
              <a:lnSpc>
                <a:spcPct val="110000"/>
              </a:lnSpc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Possible setting of traits (e.g. blue, brown) are called 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alleles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algn="just">
              <a:lnSpc>
                <a:spcPct val="110000"/>
              </a:lnSpc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Each gene has its own position in chromosome called its 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locus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>
              <a:lnSpc>
                <a:spcPct val="110000"/>
              </a:lnSpc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Complete set of genetic material (All Chromosomes) is called 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genome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algn="just">
              <a:lnSpc>
                <a:spcPct val="110000"/>
              </a:lnSpc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Particular set of genes in genome is called 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genotype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algn="just">
              <a:lnSpc>
                <a:spcPct val="110000"/>
              </a:lnSpc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physical expression of genotype (the organism itself after birth) is called 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phenotype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its physical and mental characteristics, such as color of eyes, intelligence etc.</a:t>
            </a:r>
          </a:p>
          <a:p>
            <a:pPr algn="just">
              <a:lnSpc>
                <a:spcPct val="110000"/>
              </a:lnSpc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When two organisms mate they share their genes; the resultant offspring may end up having half the genes from one parent and half from other. This process is called 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recombination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(crossover).</a:t>
            </a:r>
          </a:p>
          <a:p>
            <a:pPr algn="just">
              <a:lnSpc>
                <a:spcPct val="110000"/>
              </a:lnSpc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new created offspring can then be mutated. 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Mutation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means, that the elements of DNA are bit changed. This changes are mainly caused by errors in copying genes from parents.</a:t>
            </a:r>
          </a:p>
          <a:p>
            <a:pPr algn="just">
              <a:lnSpc>
                <a:spcPct val="110000"/>
              </a:lnSpc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fitness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of an organism is measured by success of the organism in its life (Survival).</a:t>
            </a:r>
          </a:p>
          <a:p>
            <a:pPr algn="just">
              <a:lnSpc>
                <a:spcPct val="110000"/>
              </a:lnSpc>
            </a:pP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10000"/>
              </a:lnSpc>
            </a:pP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10000"/>
              </a:lnSpc>
            </a:pP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10000"/>
              </a:lnSpc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69786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01600" y="279400"/>
            <a:ext cx="12090400" cy="666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3733" b="1" dirty="0">
                <a:solidFill>
                  <a:schemeClr val="accent2">
                    <a:lumMod val="75000"/>
                  </a:schemeClr>
                </a:solidFill>
                <a:latin typeface="Century Gothic" pitchFamily="34" charset="0"/>
              </a:rPr>
              <a:t>Simulated Binary Crossover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304800" y="977027"/>
                <a:ext cx="11277600" cy="469968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3200" b="1" dirty="0"/>
                  <a:t>Probability Distribution: </a:t>
                </a:r>
              </a:p>
              <a:p>
                <a:endParaRPr lang="en-US" sz="1067" dirty="0"/>
              </a:p>
              <a:p>
                <a:pPr marL="609585" indent="-609585">
                  <a:buFont typeface="Arial" panose="020B0604020202020204" pitchFamily="34" charset="0"/>
                  <a:buChar char="•"/>
                </a:pPr>
                <a:r>
                  <a:rPr lang="en-US" sz="3200" b="1" dirty="0"/>
                  <a:t>Case 1: </a:t>
                </a:r>
                <a:r>
                  <a:rPr lang="en-US" sz="3200" dirty="0"/>
                  <a:t>For Contracting Crossover</a:t>
                </a:r>
              </a:p>
              <a:p>
                <a:pPr/>
                <a:r>
                  <a:rPr lang="en-US" sz="1067" dirty="0"/>
                  <a:t/>
                </a:r>
                <a:br>
                  <a:rPr lang="en-US" sz="1067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latin typeface="Cambria Math" charset="0"/>
                        </a:rPr>
                        <m:t>𝐶</m:t>
                      </m:r>
                      <m:d>
                        <m:d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i="1">
                              <a:latin typeface="Cambria Math" charset="0"/>
                            </a:rPr>
                            <m:t>𝛼</m:t>
                          </m:r>
                        </m:e>
                      </m:d>
                      <m:r>
                        <a:rPr lang="en-US" sz="3200" i="1">
                          <a:latin typeface="Cambria Math" charset="0"/>
                        </a:rPr>
                        <m:t>= 0.5</m:t>
                      </m:r>
                      <m:d>
                        <m:d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i="1">
                              <a:latin typeface="Cambria Math" charset="0"/>
                            </a:rPr>
                            <m:t>𝑞</m:t>
                          </m:r>
                          <m:r>
                            <a:rPr lang="en-US" sz="3200" i="1">
                              <a:latin typeface="Cambria Math" charset="0"/>
                            </a:rPr>
                            <m:t> + 1</m:t>
                          </m:r>
                        </m:e>
                      </m:d>
                      <m:r>
                        <a:rPr lang="en-US" sz="3200" i="1">
                          <a:latin typeface="Cambria Math" charset="0"/>
                        </a:rPr>
                        <m:t>𝛼</m:t>
                      </m:r>
                      <m:r>
                        <a:rPr lang="en-US" sz="3200" i="1" baseline="30000">
                          <a:latin typeface="Cambria Math" charset="0"/>
                        </a:rPr>
                        <m:t>2</m:t>
                      </m:r>
                    </m:oMath>
                  </m:oMathPara>
                </a14:m>
                <a:endParaRPr lang="en-US" sz="3200" i="1" baseline="30000" dirty="0">
                  <a:latin typeface="Cambria Math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latin typeface="Cambria Math" charset="0"/>
                        </a:rPr>
                        <m:t> </m:t>
                      </m:r>
                    </m:oMath>
                  </m:oMathPara>
                </a14:m>
                <a:endParaRPr lang="en-US" sz="3200" dirty="0"/>
              </a:p>
              <a:p>
                <a:pPr marL="457189" indent="-457189">
                  <a:buFont typeface="Arial" panose="020B0604020202020204" pitchFamily="34" charset="0"/>
                  <a:buChar char="•"/>
                </a:pPr>
                <a:r>
                  <a:rPr lang="en-US" sz="3200" b="1" dirty="0"/>
                  <a:t>Case 2: </a:t>
                </a:r>
                <a:r>
                  <a:rPr lang="en-US" sz="3200" dirty="0"/>
                  <a:t>For Expanding Crossover </a:t>
                </a:r>
              </a:p>
              <a:p>
                <a:pPr marL="457189" indent="-457189">
                  <a:buFont typeface="Wingdings" charset="2"/>
                  <a:buChar char="ü"/>
                </a:pPr>
                <a:endParaRPr lang="en-US" sz="1067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latin typeface="Cambria Math" charset="0"/>
                        </a:rPr>
                        <m:t>𝐸</m:t>
                      </m:r>
                      <m:d>
                        <m:d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𝛼</m:t>
                          </m:r>
                        </m:e>
                      </m:d>
                      <m:r>
                        <a:rPr lang="en-US" sz="32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=0.5(</m:t>
                      </m:r>
                      <m:r>
                        <a:rPr lang="en-US" sz="32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𝑞</m:t>
                      </m:r>
                      <m:r>
                        <a:rPr lang="en-US" sz="32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+1)</m:t>
                      </m:r>
                      <m:f>
                        <m:fPr>
                          <m:ctrlPr>
                            <a:rPr lang="mr-IN" sz="32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mr-IN" sz="32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mr-IN" sz="3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𝛼</m:t>
                              </m:r>
                            </m:e>
                            <m:sup>
                              <m:r>
                                <a:rPr lang="en-US" sz="3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𝑞</m:t>
                              </m:r>
                              <m:r>
                                <a:rPr lang="en-US" sz="3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+2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3200" dirty="0"/>
              </a:p>
              <a:p>
                <a:endParaRPr lang="en-US" sz="1600" dirty="0"/>
              </a:p>
              <a:p>
                <a:r>
                  <a:rPr lang="en-US" sz="3200" dirty="0"/>
                  <a:t>Here, q is a parameter chosen by the user.</a:t>
                </a: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732770"/>
                <a:ext cx="8458200" cy="3547702"/>
              </a:xfrm>
              <a:prstGeom prst="rect">
                <a:avLst/>
              </a:prstGeom>
              <a:blipFill rotWithShape="0">
                <a:blip r:embed="rId2"/>
                <a:stretch>
                  <a:fillRect l="-1154" t="-1375" b="-292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54189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01600" y="279401"/>
            <a:ext cx="12090400" cy="666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3733" b="1" dirty="0">
                <a:solidFill>
                  <a:schemeClr val="accent2">
                    <a:lumMod val="75000"/>
                  </a:schemeClr>
                </a:solidFill>
                <a:latin typeface="Century Gothic" pitchFamily="34" charset="0"/>
              </a:rPr>
              <a:t>Simulated binary crossover in Real-coded GAs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304800" y="977027"/>
                <a:ext cx="11277600" cy="503304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n-US" sz="2667" dirty="0"/>
                  <a:t>Following steps are used to create two children solutions </a:t>
                </a:r>
                <a14:m>
                  <m:oMath xmlns:m="http://schemas.openxmlformats.org/officeDocument/2006/math">
                    <m:r>
                      <a:rPr lang="en-US" sz="2667" i="1" dirty="0">
                        <a:latin typeface="Cambria Math" charset="0"/>
                      </a:rPr>
                      <m:t>𝐶</m:t>
                    </m:r>
                    <m:r>
                      <a:rPr lang="en-US" sz="2667" i="1" baseline="-25000" dirty="0">
                        <a:latin typeface="Cambria Math" charset="0"/>
                      </a:rPr>
                      <m:t>1</m:t>
                    </m:r>
                  </m:oMath>
                </a14:m>
                <a:r>
                  <a:rPr lang="en-US" sz="2667" dirty="0"/>
                  <a:t> and </a:t>
                </a:r>
                <a14:m>
                  <m:oMath xmlns:m="http://schemas.openxmlformats.org/officeDocument/2006/math">
                    <m:r>
                      <a:rPr lang="en-US" sz="2667" i="1" dirty="0">
                        <a:latin typeface="Cambria Math" charset="0"/>
                      </a:rPr>
                      <m:t>𝐶</m:t>
                    </m:r>
                    <m:r>
                      <a:rPr lang="en-US" sz="2667" i="1" baseline="-25000" dirty="0">
                        <a:latin typeface="Cambria Math" charset="0"/>
                      </a:rPr>
                      <m:t>2</m:t>
                    </m:r>
                  </m:oMath>
                </a14:m>
                <a:r>
                  <a:rPr lang="en-US" sz="2667" dirty="0"/>
                  <a:t> from the parents </a:t>
                </a:r>
                <a14:m>
                  <m:oMath xmlns:m="http://schemas.openxmlformats.org/officeDocument/2006/math">
                    <m:r>
                      <a:rPr lang="en-US" sz="2667" i="1" dirty="0">
                        <a:latin typeface="Cambria Math" charset="0"/>
                      </a:rPr>
                      <m:t>𝑃</m:t>
                    </m:r>
                    <m:r>
                      <a:rPr lang="en-US" sz="2667" i="1" baseline="-25000" dirty="0">
                        <a:latin typeface="Cambria Math" charset="0"/>
                      </a:rPr>
                      <m:t>1</m:t>
                    </m:r>
                  </m:oMath>
                </a14:m>
                <a:r>
                  <a:rPr lang="en-US" sz="2667" dirty="0"/>
                  <a:t> and </a:t>
                </a:r>
                <a14:m>
                  <m:oMath xmlns:m="http://schemas.openxmlformats.org/officeDocument/2006/math">
                    <m:r>
                      <a:rPr lang="en-US" sz="2667" i="1" dirty="0">
                        <a:latin typeface="Cambria Math" charset="0"/>
                      </a:rPr>
                      <m:t>𝑃</m:t>
                    </m:r>
                    <m:r>
                      <a:rPr lang="en-US" sz="2667" i="1" baseline="-25000" dirty="0">
                        <a:latin typeface="Cambria Math" charset="0"/>
                      </a:rPr>
                      <m:t>2</m:t>
                    </m:r>
                  </m:oMath>
                </a14:m>
                <a:r>
                  <a:rPr lang="en-US" sz="2667" dirty="0"/>
                  <a:t>. </a:t>
                </a:r>
              </a:p>
              <a:p>
                <a:pPr algn="just"/>
                <a:endParaRPr lang="en-US" sz="1067" dirty="0"/>
              </a:p>
              <a:p>
                <a:pPr marL="609585" indent="-609585" algn="just">
                  <a:buFont typeface="+mj-lt"/>
                  <a:buAutoNum type="arabicPeriod"/>
                </a:pPr>
                <a:r>
                  <a:rPr lang="en-US" sz="2667" dirty="0"/>
                  <a:t>Create a random number   </a:t>
                </a:r>
                <a14:m>
                  <m:oMath xmlns:m="http://schemas.openxmlformats.org/officeDocument/2006/math">
                    <m:r>
                      <a:rPr lang="en-US" sz="2667" i="1" dirty="0">
                        <a:latin typeface="Cambria Math" charset="0"/>
                      </a:rPr>
                      <m:t>𝑟</m:t>
                    </m:r>
                    <m:r>
                      <a:rPr lang="en-US" sz="2667" i="1" dirty="0">
                        <a:latin typeface="Cambria Math" charset="0"/>
                      </a:rPr>
                      <m:t> ∈ {0.0 · · · 1.0} </m:t>
                    </m:r>
                  </m:oMath>
                </a14:m>
                <a:endParaRPr lang="en-US" sz="2667" dirty="0"/>
              </a:p>
              <a:p>
                <a:pPr marL="457189" indent="-457189" algn="just">
                  <a:buFont typeface="+mj-lt"/>
                  <a:buAutoNum type="arabicPeriod"/>
                </a:pPr>
                <a:endParaRPr lang="en-US" sz="1067" dirty="0"/>
              </a:p>
              <a:p>
                <a:pPr marL="609585" indent="-609585" algn="just">
                  <a:buFont typeface="+mj-lt"/>
                  <a:buAutoNum type="arabicPeriod"/>
                </a:pPr>
                <a:r>
                  <a:rPr lang="en-US" sz="2667" dirty="0"/>
                  <a:t>Determine </a:t>
                </a:r>
                <a14:m>
                  <m:oMath xmlns:m="http://schemas.openxmlformats.org/officeDocument/2006/math">
                    <m:r>
                      <a:rPr lang="en-US" sz="2667" i="1" dirty="0">
                        <a:latin typeface="Cambria Math" charset="0"/>
                      </a:rPr>
                      <m:t>𝛼</m:t>
                    </m:r>
                    <m:r>
                      <a:rPr lang="en-US" sz="2667" i="1" dirty="0">
                        <a:latin typeface="Cambria Math" charset="0"/>
                      </a:rPr>
                      <m:t>′</m:t>
                    </m:r>
                  </m:oMath>
                </a14:m>
                <a:r>
                  <a:rPr lang="en-US" sz="2667" dirty="0"/>
                  <a:t> such that </a:t>
                </a:r>
              </a:p>
              <a:p>
                <a:pPr algn="just"/>
                <a:r>
                  <a:rPr lang="is-IS" sz="2667" dirty="0"/>
                  <a:t>                         </a:t>
                </a:r>
                <a14:m>
                  <m:oMath xmlns:m="http://schemas.openxmlformats.org/officeDocument/2006/math">
                    <m:nary>
                      <m:naryPr>
                        <m:ctrlPr>
                          <a:rPr lang="is-IS" sz="2667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667" i="1">
                            <a:latin typeface="Cambria Math" charset="0"/>
                          </a:rPr>
                          <m:t>0</m:t>
                        </m:r>
                      </m:sub>
                      <m:sup>
                        <m:r>
                          <a:rPr lang="en-US" sz="2667" i="1" dirty="0">
                            <a:latin typeface="Cambria Math" charset="0"/>
                          </a:rPr>
                          <m:t>𝛼</m:t>
                        </m:r>
                        <m:r>
                          <a:rPr lang="en-US" sz="2667" i="1" baseline="30000" dirty="0">
                            <a:latin typeface="Cambria Math" charset="0"/>
                          </a:rPr>
                          <m:t>′</m:t>
                        </m:r>
                      </m:sup>
                      <m:e>
                        <m:r>
                          <a:rPr lang="en-US" sz="2667" i="1">
                            <a:latin typeface="Cambria Math" charset="0"/>
                          </a:rPr>
                          <m:t>𝐶</m:t>
                        </m:r>
                        <m:d>
                          <m:dPr>
                            <m:ctrlPr>
                              <a:rPr lang="en-US" sz="2667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667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𝛼</m:t>
                            </m:r>
                          </m:e>
                        </m:d>
                        <m:r>
                          <a:rPr lang="en-US" sz="2667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𝑑</m:t>
                        </m:r>
                        <m:r>
                          <a:rPr lang="en-US" sz="2667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𝛼</m:t>
                        </m:r>
                        <m:r>
                          <a:rPr lang="en-US" sz="2667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=</m:t>
                        </m:r>
                        <m:r>
                          <a:rPr lang="en-US" sz="2667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𝑟</m:t>
                        </m:r>
                        <m:r>
                          <a:rPr lang="en-US" sz="2667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    </m:t>
                        </m:r>
                        <m:r>
                          <a:rPr lang="en-US" sz="2667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𝑖𝑓</m:t>
                        </m:r>
                        <m:r>
                          <a:rPr lang="en-US" sz="2667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</m:t>
                        </m:r>
                        <m:r>
                          <a:rPr lang="en-US" sz="2667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𝑟</m:t>
                        </m:r>
                        <m:r>
                          <a:rPr lang="en-US" sz="2667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&lt;0.5</m:t>
                        </m:r>
                      </m:e>
                    </m:nary>
                  </m:oMath>
                </a14:m>
                <a:r>
                  <a:rPr lang="en-US" sz="2667" dirty="0"/>
                  <a:t>	 	and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is-IS" sz="2667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667" i="1">
                              <a:latin typeface="Cambria Math" charset="0"/>
                            </a:rPr>
                            <m:t>1</m:t>
                          </m:r>
                        </m:sub>
                        <m:sup>
                          <m:r>
                            <a:rPr lang="en-US" sz="2667" i="1" dirty="0">
                              <a:latin typeface="Cambria Math" charset="0"/>
                            </a:rPr>
                            <m:t>𝛼</m:t>
                          </m:r>
                          <m:r>
                            <a:rPr lang="en-US" sz="2667" i="1" baseline="30000" dirty="0">
                              <a:latin typeface="Cambria Math" charset="0"/>
                            </a:rPr>
                            <m:t>′</m:t>
                          </m:r>
                        </m:sup>
                        <m:e>
                          <m:r>
                            <a:rPr lang="en-US" sz="2667" i="1">
                              <a:latin typeface="Cambria Math" charset="0"/>
                            </a:rPr>
                            <m:t>𝐸</m:t>
                          </m:r>
                          <m:d>
                            <m:dPr>
                              <m:ctrlPr>
                                <a:rPr lang="en-US" sz="2667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667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𝛼</m:t>
                              </m:r>
                            </m:e>
                          </m:d>
                          <m:r>
                            <a:rPr lang="en-US" sz="2667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𝑑</m:t>
                          </m:r>
                          <m:r>
                            <a:rPr lang="en-US" sz="2667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𝛼</m:t>
                          </m:r>
                          <m:r>
                            <a:rPr lang="en-US" sz="2667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=</m:t>
                          </m:r>
                          <m:r>
                            <a:rPr lang="en-US" sz="2667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𝑟</m:t>
                          </m:r>
                          <m:r>
                            <a:rPr lang="en-US" sz="2667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    </m:t>
                          </m:r>
                          <m:r>
                            <a:rPr lang="en-US" sz="2667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𝑖𝑓</m:t>
                          </m:r>
                          <m:r>
                            <a:rPr lang="en-US" sz="2667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 </m:t>
                          </m:r>
                          <m:r>
                            <a:rPr lang="en-US" sz="2667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𝑟</m:t>
                          </m:r>
                          <m:r>
                            <a:rPr lang="en-US" sz="2667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&gt;0.5</m:t>
                          </m:r>
                        </m:e>
                      </m:nary>
                    </m:oMath>
                  </m:oMathPara>
                </a14:m>
                <a:endParaRPr lang="en-US" sz="2667" dirty="0"/>
              </a:p>
              <a:p>
                <a:pPr marL="609585" indent="-609585" algn="just">
                  <a:buFont typeface="+mj-lt"/>
                  <a:buAutoNum type="arabicPeriod" startAt="3"/>
                </a:pPr>
                <a:r>
                  <a:rPr lang="en-US" sz="2667" dirty="0"/>
                  <a:t>Using the value of </a:t>
                </a:r>
                <a14:m>
                  <m:oMath xmlns:m="http://schemas.openxmlformats.org/officeDocument/2006/math">
                    <m:r>
                      <a:rPr lang="en-US" sz="2667" i="1" dirty="0">
                        <a:latin typeface="Cambria Math" charset="0"/>
                      </a:rPr>
                      <m:t>𝛼</m:t>
                    </m:r>
                    <m:r>
                      <a:rPr lang="en-US" sz="2667" i="1" dirty="0">
                        <a:latin typeface="Cambria Math" charset="0"/>
                      </a:rPr>
                      <m:t>′</m:t>
                    </m:r>
                  </m:oMath>
                </a14:m>
                <a:r>
                  <a:rPr lang="en-US" sz="2667" dirty="0"/>
                  <a:t> obtain two children solution as follows </a:t>
                </a:r>
              </a:p>
              <a:p>
                <a:pPr marL="457189" indent="-457189" algn="just">
                  <a:buFont typeface="+mj-lt"/>
                  <a:buAutoNum type="arabicPeriod" startAt="3"/>
                </a:pPr>
                <a:endParaRPr lang="en-US" sz="1067" dirty="0"/>
              </a:p>
              <a:p>
                <a:pPr marL="1828754" lvl="2" indent="-609585" algn="just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667" i="1" dirty="0">
                        <a:latin typeface="Cambria Math" charset="0"/>
                      </a:rPr>
                      <m:t>𝐶</m:t>
                    </m:r>
                    <m:r>
                      <a:rPr lang="en-US" sz="2667" i="1" baseline="-25000" dirty="0">
                        <a:latin typeface="Cambria Math" charset="0"/>
                      </a:rPr>
                      <m:t>1</m:t>
                    </m:r>
                    <m:r>
                      <a:rPr lang="en-US" sz="2667" i="1" dirty="0">
                        <a:latin typeface="Cambria Math" charset="0"/>
                      </a:rPr>
                      <m:t> =0.5[(</m:t>
                    </m:r>
                    <m:r>
                      <a:rPr lang="en-US" sz="2667" i="1" dirty="0">
                        <a:latin typeface="Cambria Math" charset="0"/>
                      </a:rPr>
                      <m:t>𝑃</m:t>
                    </m:r>
                    <m:r>
                      <a:rPr lang="en-US" sz="2667" i="1" baseline="-25000" dirty="0">
                        <a:latin typeface="Cambria Math" charset="0"/>
                      </a:rPr>
                      <m:t>1</m:t>
                    </m:r>
                    <m:r>
                      <a:rPr lang="en-US" sz="2667" i="1" dirty="0">
                        <a:latin typeface="Cambria Math" charset="0"/>
                      </a:rPr>
                      <m:t> +</m:t>
                    </m:r>
                    <m:r>
                      <a:rPr lang="en-US" sz="2667" i="1" dirty="0">
                        <a:latin typeface="Cambria Math" charset="0"/>
                      </a:rPr>
                      <m:t>𝑃</m:t>
                    </m:r>
                    <m:r>
                      <a:rPr lang="en-US" sz="2667" i="1" baseline="-25000" dirty="0">
                        <a:latin typeface="Cambria Math" charset="0"/>
                      </a:rPr>
                      <m:t>2</m:t>
                    </m:r>
                    <m:r>
                      <a:rPr lang="en-US" sz="2667" i="1" dirty="0">
                        <a:latin typeface="Cambria Math" charset="0"/>
                      </a:rPr>
                      <m:t>)−</m:t>
                    </m:r>
                    <m:r>
                      <a:rPr lang="en-US" sz="2667" i="1" dirty="0">
                        <a:latin typeface="Cambria Math" charset="0"/>
                      </a:rPr>
                      <m:t>𝛼</m:t>
                    </m:r>
                    <m:r>
                      <a:rPr lang="en-US" sz="2667" i="1" dirty="0">
                        <a:latin typeface="Cambria Math" charset="0"/>
                      </a:rPr>
                      <m:t>′|</m:t>
                    </m:r>
                    <m:r>
                      <a:rPr lang="en-US" sz="2667" i="1" dirty="0">
                        <a:latin typeface="Cambria Math" charset="0"/>
                      </a:rPr>
                      <m:t>𝑃</m:t>
                    </m:r>
                    <m:r>
                      <a:rPr lang="en-US" sz="2667" i="1" baseline="-25000" dirty="0">
                        <a:latin typeface="Cambria Math" charset="0"/>
                      </a:rPr>
                      <m:t>2</m:t>
                    </m:r>
                    <m:r>
                      <a:rPr lang="en-US" sz="2667" i="1" dirty="0">
                        <a:latin typeface="Cambria Math" charset="0"/>
                      </a:rPr>
                      <m:t> −</m:t>
                    </m:r>
                    <m:r>
                      <a:rPr lang="en-US" sz="2667" i="1" dirty="0">
                        <a:latin typeface="Cambria Math" charset="0"/>
                      </a:rPr>
                      <m:t>𝑃</m:t>
                    </m:r>
                    <m:r>
                      <a:rPr lang="en-US" sz="2667" i="1" baseline="-25000" dirty="0">
                        <a:latin typeface="Cambria Math" charset="0"/>
                      </a:rPr>
                      <m:t>1</m:t>
                    </m:r>
                    <m:r>
                      <a:rPr lang="en-US" sz="2667" i="1" dirty="0">
                        <a:latin typeface="Cambria Math" charset="0"/>
                      </a:rPr>
                      <m:t>|] </m:t>
                    </m:r>
                  </m:oMath>
                </a14:m>
                <a:endParaRPr lang="en-US" sz="2667" dirty="0"/>
              </a:p>
              <a:p>
                <a:pPr marL="1676358" lvl="2" indent="-457189" algn="just">
                  <a:buFont typeface="Arial" charset="0"/>
                  <a:buChar char="•"/>
                </a:pPr>
                <a:endParaRPr lang="en-US" sz="1067" dirty="0"/>
              </a:p>
              <a:p>
                <a:pPr marL="1676358" lvl="2" indent="-457189" algn="just"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sz="2667" i="1" dirty="0">
                        <a:latin typeface="Cambria Math" charset="0"/>
                      </a:rPr>
                      <m:t>𝐶</m:t>
                    </m:r>
                    <m:r>
                      <a:rPr lang="en-US" sz="2667" i="1" baseline="-25000" dirty="0">
                        <a:latin typeface="Cambria Math" charset="0"/>
                      </a:rPr>
                      <m:t>2</m:t>
                    </m:r>
                    <m:r>
                      <a:rPr lang="en-US" sz="2667" i="1" dirty="0">
                        <a:latin typeface="Cambria Math" charset="0"/>
                      </a:rPr>
                      <m:t> =0.5[(</m:t>
                    </m:r>
                    <m:r>
                      <a:rPr lang="en-US" sz="2667" i="1" dirty="0">
                        <a:latin typeface="Cambria Math" charset="0"/>
                      </a:rPr>
                      <m:t>𝑃</m:t>
                    </m:r>
                    <m:r>
                      <a:rPr lang="en-US" sz="2667" i="1" baseline="-25000" dirty="0">
                        <a:latin typeface="Cambria Math" charset="0"/>
                      </a:rPr>
                      <m:t>1</m:t>
                    </m:r>
                    <m:r>
                      <a:rPr lang="en-US" sz="2667" i="1" dirty="0">
                        <a:latin typeface="Cambria Math" charset="0"/>
                      </a:rPr>
                      <m:t> +</m:t>
                    </m:r>
                    <m:r>
                      <a:rPr lang="en-US" sz="2667" i="1" dirty="0">
                        <a:latin typeface="Cambria Math" charset="0"/>
                      </a:rPr>
                      <m:t>𝑃</m:t>
                    </m:r>
                    <m:r>
                      <a:rPr lang="en-US" sz="2667" i="1" baseline="-25000" dirty="0">
                        <a:latin typeface="Cambria Math" charset="0"/>
                      </a:rPr>
                      <m:t>2</m:t>
                    </m:r>
                    <m:r>
                      <a:rPr lang="en-US" sz="2667" i="1" dirty="0">
                        <a:latin typeface="Cambria Math" charset="0"/>
                      </a:rPr>
                      <m:t>)+</m:t>
                    </m:r>
                    <m:r>
                      <a:rPr lang="en-US" sz="2667" i="1" dirty="0">
                        <a:latin typeface="Cambria Math" charset="0"/>
                      </a:rPr>
                      <m:t>𝛼</m:t>
                    </m:r>
                    <m:r>
                      <a:rPr lang="en-US" sz="2667" i="1" dirty="0">
                        <a:latin typeface="Cambria Math" charset="0"/>
                      </a:rPr>
                      <m:t>′|</m:t>
                    </m:r>
                    <m:r>
                      <a:rPr lang="en-US" sz="2667" i="1" dirty="0">
                        <a:latin typeface="Cambria Math" charset="0"/>
                      </a:rPr>
                      <m:t>𝑃</m:t>
                    </m:r>
                    <m:r>
                      <a:rPr lang="en-US" sz="2667" i="1" baseline="-25000" dirty="0">
                        <a:latin typeface="Cambria Math" charset="0"/>
                      </a:rPr>
                      <m:t>2</m:t>
                    </m:r>
                    <m:r>
                      <a:rPr lang="en-US" sz="2667" i="1" dirty="0">
                        <a:latin typeface="Cambria Math" charset="0"/>
                      </a:rPr>
                      <m:t> −</m:t>
                    </m:r>
                    <m:r>
                      <a:rPr lang="en-US" sz="2667" i="1" dirty="0">
                        <a:latin typeface="Cambria Math" charset="0"/>
                      </a:rPr>
                      <m:t>𝑃</m:t>
                    </m:r>
                    <m:r>
                      <a:rPr lang="en-US" sz="2667" i="1" baseline="-25000" dirty="0">
                        <a:latin typeface="Cambria Math" charset="0"/>
                      </a:rPr>
                      <m:t>1</m:t>
                    </m:r>
                    <m:r>
                      <a:rPr lang="en-US" sz="2667" i="1" dirty="0">
                        <a:latin typeface="Cambria Math" charset="0"/>
                      </a:rPr>
                      <m:t>|] </m:t>
                    </m:r>
                  </m:oMath>
                </a14:m>
                <a:endParaRPr lang="en-US" sz="2667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732770"/>
                <a:ext cx="8458200" cy="3797322"/>
              </a:xfrm>
              <a:prstGeom prst="rect">
                <a:avLst/>
              </a:prstGeom>
              <a:blipFill rotWithShape="0">
                <a:blip r:embed="rId2"/>
                <a:stretch>
                  <a:fillRect l="-793" t="-803" r="-721" b="-144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25352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01600" y="279401"/>
            <a:ext cx="12090400" cy="666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3733" b="1" dirty="0">
                <a:solidFill>
                  <a:schemeClr val="accent2">
                    <a:lumMod val="75000"/>
                  </a:schemeClr>
                </a:solidFill>
                <a:latin typeface="Century Gothic" pitchFamily="34" charset="0"/>
              </a:rPr>
              <a:t>Simulated binary crossover in Real-coded GAs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304800" y="977027"/>
                <a:ext cx="11277600" cy="17340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667" b="1" dirty="0"/>
                  <a:t>Example: </a:t>
                </a:r>
                <a:endParaRPr lang="en-US" sz="2667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67" i="1" dirty="0">
                          <a:latin typeface="Cambria Math" charset="0"/>
                        </a:rPr>
                        <m:t>𝑃</m:t>
                      </m:r>
                      <m:r>
                        <a:rPr lang="en-US" sz="2667" i="1" baseline="-25000" dirty="0">
                          <a:latin typeface="Cambria Math" charset="0"/>
                        </a:rPr>
                        <m:t>1</m:t>
                      </m:r>
                      <m:r>
                        <a:rPr lang="en-US" sz="2667" i="1" dirty="0">
                          <a:latin typeface="Cambria Math" charset="0"/>
                        </a:rPr>
                        <m:t> = 15.65        </m:t>
                      </m:r>
                      <m:r>
                        <a:rPr lang="en-US" sz="2667" i="1" dirty="0">
                          <a:latin typeface="Cambria Math" charset="0"/>
                        </a:rPr>
                        <m:t>𝑃</m:t>
                      </m:r>
                      <m:r>
                        <a:rPr lang="en-US" sz="2667" i="1" baseline="-25000" dirty="0">
                          <a:latin typeface="Cambria Math" charset="0"/>
                        </a:rPr>
                        <m:t>2</m:t>
                      </m:r>
                      <m:r>
                        <a:rPr lang="en-US" sz="2667" i="1" dirty="0">
                          <a:latin typeface="Cambria Math" charset="0"/>
                        </a:rPr>
                        <m:t> = 18.83</m:t>
                      </m:r>
                    </m:oMath>
                    <m:oMath xmlns:m="http://schemas.openxmlformats.org/officeDocument/2006/math">
                      <m:r>
                        <a:rPr lang="en-US" sz="2667" i="1" dirty="0">
                          <a:latin typeface="Cambria Math" charset="0"/>
                        </a:rPr>
                        <m:t>𝑞</m:t>
                      </m:r>
                      <m:r>
                        <a:rPr lang="en-US" sz="2667" i="1" dirty="0">
                          <a:latin typeface="Cambria Math" charset="0"/>
                        </a:rPr>
                        <m:t>=2</m:t>
                      </m:r>
                      <m:r>
                        <a:rPr lang="en-US" sz="2667" dirty="0">
                          <a:latin typeface="Cambria Math" charset="0"/>
                        </a:rPr>
                        <m:t>                    </m:t>
                      </m:r>
                      <m:r>
                        <a:rPr lang="en-US" sz="2667" i="1" dirty="0">
                          <a:latin typeface="Cambria Math" charset="0"/>
                        </a:rPr>
                        <m:t>𝛼</m:t>
                      </m:r>
                      <m:r>
                        <a:rPr lang="en-US" sz="2667" i="1" dirty="0">
                          <a:latin typeface="Cambria Math" charset="0"/>
                        </a:rPr>
                        <m:t>′ = 1.0772</m:t>
                      </m:r>
                    </m:oMath>
                  </m:oMathPara>
                </a14:m>
                <a:r>
                  <a:rPr lang="en-US" sz="2667" dirty="0"/>
                  <a:t/>
                </a:r>
                <a:br>
                  <a:rPr lang="en-US" sz="2667" dirty="0"/>
                </a:br>
                <a:r>
                  <a:rPr lang="en-US" sz="2667" dirty="0"/>
                  <a:t>Assuming expanding crossover with </a:t>
                </a:r>
                <a14:m>
                  <m:oMath xmlns:m="http://schemas.openxmlformats.org/officeDocument/2006/math">
                    <m:r>
                      <a:rPr lang="en-US" sz="2667" i="1" dirty="0">
                        <a:latin typeface="Cambria Math" charset="0"/>
                      </a:rPr>
                      <m:t>𝑟</m:t>
                    </m:r>
                    <m:r>
                      <a:rPr lang="en-US" sz="2667" i="1" dirty="0">
                        <a:latin typeface="Cambria Math" charset="0"/>
                      </a:rPr>
                      <m:t> &gt; 0.5 </m:t>
                    </m:r>
                  </m:oMath>
                </a14:m>
                <a:endParaRPr lang="en-US" sz="2667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732770"/>
                <a:ext cx="8458200" cy="1323439"/>
              </a:xfrm>
              <a:prstGeom prst="rect">
                <a:avLst/>
              </a:prstGeom>
              <a:blipFill rotWithShape="0">
                <a:blip r:embed="rId2"/>
                <a:stretch>
                  <a:fillRect l="-793" t="-6912" b="-373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30400" y="2921001"/>
            <a:ext cx="8026400" cy="2853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676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01600" y="279400"/>
            <a:ext cx="12090400" cy="666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3733" b="1" dirty="0">
                <a:solidFill>
                  <a:schemeClr val="accent2">
                    <a:lumMod val="75000"/>
                  </a:schemeClr>
                </a:solidFill>
                <a:latin typeface="Century Gothic" pitchFamily="34" charset="0"/>
              </a:rPr>
              <a:t>Advantages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04800" y="1015116"/>
            <a:ext cx="11277600" cy="4360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200" b="1" dirty="0"/>
              <a:t>Advantages </a:t>
            </a:r>
          </a:p>
          <a:p>
            <a:pPr algn="just"/>
            <a:endParaRPr lang="en-US" sz="1067" dirty="0"/>
          </a:p>
          <a:p>
            <a:pPr marL="457189" indent="-457189" algn="just">
              <a:buFont typeface="Arial" panose="020B0604020202020204" pitchFamily="34" charset="0"/>
              <a:buChar char="•"/>
            </a:pPr>
            <a:r>
              <a:rPr lang="en-US" sz="3200" dirty="0"/>
              <a:t>We can generate a large number of offspring from two parents. </a:t>
            </a:r>
          </a:p>
          <a:p>
            <a:pPr marL="457189" indent="-457189" algn="just">
              <a:buFont typeface="Arial" panose="020B0604020202020204" pitchFamily="34" charset="0"/>
              <a:buChar char="•"/>
            </a:pPr>
            <a:endParaRPr lang="en-US" sz="1067" dirty="0"/>
          </a:p>
          <a:p>
            <a:pPr marL="457189" indent="-457189" algn="just">
              <a:buFont typeface="Arial" panose="020B0604020202020204" pitchFamily="34" charset="0"/>
              <a:buChar char="•"/>
            </a:pPr>
            <a:r>
              <a:rPr lang="en-US" sz="3200" dirty="0"/>
              <a:t>More explorations with diverse offspring. </a:t>
            </a:r>
          </a:p>
          <a:p>
            <a:pPr marL="457189" indent="-457189" algn="just">
              <a:buFont typeface="Arial" panose="020B0604020202020204" pitchFamily="34" charset="0"/>
              <a:buChar char="•"/>
            </a:pPr>
            <a:endParaRPr lang="en-US" sz="1067" dirty="0"/>
          </a:p>
          <a:p>
            <a:pPr marL="457189" indent="-457189" algn="just">
              <a:buFont typeface="Arial" panose="020B0604020202020204" pitchFamily="34" charset="0"/>
              <a:buChar char="•"/>
            </a:pPr>
            <a:r>
              <a:rPr lang="en-US" sz="3200" dirty="0"/>
              <a:t>Results are accurate and usually terminated with global optima. </a:t>
            </a:r>
          </a:p>
          <a:p>
            <a:pPr marL="457189" indent="-457189" algn="just">
              <a:buFont typeface="Arial" panose="020B0604020202020204" pitchFamily="34" charset="0"/>
              <a:buChar char="•"/>
            </a:pPr>
            <a:endParaRPr lang="en-US" sz="1067" dirty="0"/>
          </a:p>
          <a:p>
            <a:pPr marL="457189" indent="-457189" algn="just">
              <a:buFont typeface="Arial" panose="020B0604020202020204" pitchFamily="34" charset="0"/>
              <a:buChar char="•"/>
            </a:pPr>
            <a:r>
              <a:rPr lang="en-US" sz="3200" dirty="0"/>
              <a:t>Termination with a less number of iterations. </a:t>
            </a:r>
          </a:p>
          <a:p>
            <a:pPr marL="457189" indent="-457189" algn="just">
              <a:buFont typeface="Arial" panose="020B0604020202020204" pitchFamily="34" charset="0"/>
              <a:buChar char="•"/>
            </a:pPr>
            <a:endParaRPr lang="en-US" sz="1067" dirty="0"/>
          </a:p>
          <a:p>
            <a:pPr marL="457189" indent="-457189" algn="just">
              <a:buFont typeface="Arial" panose="020B0604020202020204" pitchFamily="34" charset="0"/>
              <a:buChar char="•"/>
            </a:pPr>
            <a:r>
              <a:rPr lang="en-US" sz="3200" dirty="0"/>
              <a:t>Crossover techniques are independent of the length of the chromosome. </a:t>
            </a:r>
          </a:p>
        </p:txBody>
      </p:sp>
    </p:spTree>
    <p:extLst>
      <p:ext uri="{BB962C8B-B14F-4D97-AF65-F5344CB8AC3E}">
        <p14:creationId xmlns:p14="http://schemas.microsoft.com/office/powerpoint/2010/main" val="1067491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01600" y="279400"/>
            <a:ext cx="12090400" cy="666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3733" b="1" dirty="0">
                <a:solidFill>
                  <a:schemeClr val="accent2">
                    <a:lumMod val="75000"/>
                  </a:schemeClr>
                </a:solidFill>
                <a:latin typeface="Century Gothic" pitchFamily="34" charset="0"/>
              </a:rPr>
              <a:t>Advantages and limitations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04800" y="1330617"/>
            <a:ext cx="11277600" cy="28829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200" b="1" dirty="0"/>
              <a:t>Limitations </a:t>
            </a:r>
          </a:p>
          <a:p>
            <a:pPr algn="just"/>
            <a:endParaRPr lang="en-US" sz="1067" dirty="0"/>
          </a:p>
          <a:p>
            <a:pPr marL="457189" indent="-457189" algn="just">
              <a:buFont typeface="Arial" panose="020B0604020202020204" pitchFamily="34" charset="0"/>
              <a:buChar char="•"/>
            </a:pPr>
            <a:r>
              <a:rPr lang="en-US" sz="3200" dirty="0"/>
              <a:t>Computationally expensive compared to binary crossover. </a:t>
            </a:r>
          </a:p>
          <a:p>
            <a:pPr marL="457189" indent="-457189" algn="just">
              <a:buFont typeface="Arial" panose="020B0604020202020204" pitchFamily="34" charset="0"/>
              <a:buChar char="•"/>
            </a:pPr>
            <a:endParaRPr lang="en-US" sz="1067" dirty="0"/>
          </a:p>
          <a:p>
            <a:pPr marL="457189" indent="-457189" algn="just">
              <a:buFont typeface="Arial" panose="020B0604020202020204" pitchFamily="34" charset="0"/>
              <a:buChar char="•"/>
            </a:pPr>
            <a:r>
              <a:rPr lang="en-US" sz="3200" dirty="0"/>
              <a:t>If proper values of parameters involved in the crossover techniques are not chosen judiciously, then it may lead to premature convergence with not necessarily optimum solutions. </a:t>
            </a:r>
          </a:p>
        </p:txBody>
      </p:sp>
    </p:spTree>
    <p:extLst>
      <p:ext uri="{BB962C8B-B14F-4D97-AF65-F5344CB8AC3E}">
        <p14:creationId xmlns:p14="http://schemas.microsoft.com/office/powerpoint/2010/main" val="4052075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842573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Working principle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21434"/>
            <a:ext cx="10515600" cy="5451894"/>
          </a:xfrm>
        </p:spPr>
        <p:txBody>
          <a:bodyPr>
            <a:normAutofit fontScale="92500" lnSpcReduction="20000"/>
          </a:bodyPr>
          <a:lstStyle/>
          <a:p>
            <a:pPr marL="0" indent="0" algn="just">
              <a:lnSpc>
                <a:spcPct val="110000"/>
              </a:lnSpc>
              <a:buNone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Before getting into GA’s, it is necessary to explain few terms,</a:t>
            </a:r>
          </a:p>
          <a:p>
            <a:pPr lvl="1" algn="just">
              <a:lnSpc>
                <a:spcPct val="11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hromosome: a set of genes; a chromosomes contains the solution in the form of genes.</a:t>
            </a:r>
          </a:p>
          <a:p>
            <a:pPr lvl="1" algn="just">
              <a:lnSpc>
                <a:spcPct val="110000"/>
              </a:lnSpc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Gene: a part of chromosome; a gene contains part of solution. It determines the solution.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.g. 16743 is chromosome and 1, 6, 7, 4 and 3 are its genes.</a:t>
            </a:r>
          </a:p>
          <a:p>
            <a:pPr lvl="1" algn="just">
              <a:lnSpc>
                <a:spcPct val="110000"/>
              </a:lnSpc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Individual: same as chromosome.</a:t>
            </a:r>
          </a:p>
          <a:p>
            <a:pPr lvl="1" algn="just">
              <a:lnSpc>
                <a:spcPct val="110000"/>
              </a:lnSpc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Population: number of individuals present with same length of chromosome.</a:t>
            </a:r>
          </a:p>
          <a:p>
            <a:pPr lvl="1" algn="just">
              <a:lnSpc>
                <a:spcPct val="110000"/>
              </a:lnSpc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Fitness: the value assigned to an individual based on how far or close a individual is from the solution, greater the fitness value better the solution it contains.</a:t>
            </a:r>
          </a:p>
          <a:p>
            <a:pPr lvl="1" algn="just">
              <a:lnSpc>
                <a:spcPct val="110000"/>
              </a:lnSpc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Fitness function: a function that assigns fitness value to the individual. It is problem specific.</a:t>
            </a:r>
          </a:p>
          <a:p>
            <a:pPr lvl="1" algn="just">
              <a:lnSpc>
                <a:spcPct val="110000"/>
              </a:lnSpc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Breeding: taking two fit individuals and then intermingling there chromosome to create two new individuals.</a:t>
            </a:r>
          </a:p>
          <a:p>
            <a:pPr lvl="1" algn="just">
              <a:lnSpc>
                <a:spcPct val="110000"/>
              </a:lnSpc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Mutation: changing random gene in an individual.</a:t>
            </a:r>
          </a:p>
          <a:p>
            <a:pPr lvl="1" algn="just">
              <a:lnSpc>
                <a:spcPct val="110000"/>
              </a:lnSpc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Selection: selecting individuals for creating next generation. </a:t>
            </a:r>
          </a:p>
          <a:p>
            <a:pPr lvl="1" algn="just">
              <a:lnSpc>
                <a:spcPct val="110000"/>
              </a:lnSpc>
            </a:pP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10000"/>
              </a:lnSpc>
            </a:pP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10000"/>
              </a:lnSpc>
            </a:pP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10000"/>
              </a:lnSpc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33981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82E31C28F0EDC4988CB450E8A4F0ACF" ma:contentTypeVersion="2" ma:contentTypeDescription="Create a new document." ma:contentTypeScope="" ma:versionID="d429c3709d4f4c34d02099d43bc2275e">
  <xsd:schema xmlns:xsd="http://www.w3.org/2001/XMLSchema" xmlns:xs="http://www.w3.org/2001/XMLSchema" xmlns:p="http://schemas.microsoft.com/office/2006/metadata/properties" xmlns:ns2="56312ee5-d924-4081-ab20-aa847947047f" targetNamespace="http://schemas.microsoft.com/office/2006/metadata/properties" ma:root="true" ma:fieldsID="6445bf2d38cc859125d30f8d25f27219" ns2:_="">
    <xsd:import namespace="56312ee5-d924-4081-ab20-aa847947047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6312ee5-d924-4081-ab20-aa847947047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41DD4194-3C6F-40D6-847E-F43BCC31973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955C5B5-0A66-4D4D-94BF-2531BD56195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6312ee5-d924-4081-ab20-aa847947047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B4C0383-6412-4465-AAE6-22E2F48488ED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849</TotalTime>
  <Words>6611</Words>
  <Application>Microsoft Office PowerPoint</Application>
  <PresentationFormat>Widescreen</PresentationFormat>
  <Paragraphs>538</Paragraphs>
  <Slides>84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84</vt:i4>
      </vt:variant>
    </vt:vector>
  </HeadingPairs>
  <TitlesOfParts>
    <vt:vector size="92" baseType="lpstr">
      <vt:lpstr>Arial</vt:lpstr>
      <vt:lpstr>Calibri</vt:lpstr>
      <vt:lpstr>Calibri Light</vt:lpstr>
      <vt:lpstr>Cambria Math</vt:lpstr>
      <vt:lpstr>Century Gothic</vt:lpstr>
      <vt:lpstr>Times New Roman</vt:lpstr>
      <vt:lpstr>Wingdings</vt:lpstr>
      <vt:lpstr>Office Theme</vt:lpstr>
      <vt:lpstr>Genetic Algorithms</vt:lpstr>
      <vt:lpstr>Introduction  </vt:lpstr>
      <vt:lpstr>Why Genetic Algorithms?</vt:lpstr>
      <vt:lpstr>Optimization  </vt:lpstr>
      <vt:lpstr>Optimization Methods  </vt:lpstr>
      <vt:lpstr>Limitations of the traditional optimization  approaches</vt:lpstr>
      <vt:lpstr>Genetic Algorithms (GA’S) – Basic concept</vt:lpstr>
      <vt:lpstr>Biological Background – Basic Genetics</vt:lpstr>
      <vt:lpstr>Working principle</vt:lpstr>
      <vt:lpstr>Working principle</vt:lpstr>
      <vt:lpstr>Outline of the basic Genetic algorithm </vt:lpstr>
      <vt:lpstr>Framework of GA</vt:lpstr>
      <vt:lpstr>GA operators</vt:lpstr>
      <vt:lpstr>Different GA Strategies</vt:lpstr>
      <vt:lpstr>Simple Genetic Algorithm (SGA)</vt:lpstr>
      <vt:lpstr>SGA Parameters</vt:lpstr>
      <vt:lpstr>Salient features in SGA</vt:lpstr>
      <vt:lpstr>Steady State Genetic Algorithm (SSGA)</vt:lpstr>
      <vt:lpstr>Salient features in Steady State GA</vt:lpstr>
      <vt:lpstr>Limitations in SSGA:</vt:lpstr>
      <vt:lpstr>Encoding Techniques:</vt:lpstr>
      <vt:lpstr>Binary Encoding:</vt:lpstr>
      <vt:lpstr>Binary Encoding:</vt:lpstr>
      <vt:lpstr>Value Encoding: (Real Coded)</vt:lpstr>
      <vt:lpstr>Permutation (Order) Encoding:</vt:lpstr>
      <vt:lpstr>PowerPoint Presentation</vt:lpstr>
      <vt:lpstr>PowerPoint Presentation</vt:lpstr>
      <vt:lpstr>Tree Encoding:</vt:lpstr>
      <vt:lpstr>Fitness Evaluation and Selection </vt:lpstr>
      <vt:lpstr>Selection Schemes in GA’s</vt:lpstr>
      <vt:lpstr>Canonical selection</vt:lpstr>
      <vt:lpstr>Roulette-Wheel selection:</vt:lpstr>
      <vt:lpstr>Roulette-Wheel selection:</vt:lpstr>
      <vt:lpstr>Roulette-Wheel selection: Example</vt:lpstr>
      <vt:lpstr>Roulette-Wheel selection: Implementation </vt:lpstr>
      <vt:lpstr>Roulette-Wheel selection: Example </vt:lpstr>
      <vt:lpstr>Roulette-Wheel selection</vt:lpstr>
      <vt:lpstr>Drawback in Roulette-Wheel selection</vt:lpstr>
      <vt:lpstr>Drawback in Roulette-Wheel selection</vt:lpstr>
      <vt:lpstr>Rank-based selection</vt:lpstr>
      <vt:lpstr>Rank-based selection: Example</vt:lpstr>
      <vt:lpstr>Rank-based selection: Implementation</vt:lpstr>
      <vt:lpstr>Comparing Rank-based selection with Roulette- Wheel selection</vt:lpstr>
      <vt:lpstr>Tournament Selection </vt:lpstr>
      <vt:lpstr>Tournament Selection </vt:lpstr>
      <vt:lpstr>Tournament Selection: Implementation  </vt:lpstr>
      <vt:lpstr>Tournament Selection: Example </vt:lpstr>
      <vt:lpstr>Tournament Selection:</vt:lpstr>
      <vt:lpstr>PowerPoint Presentation</vt:lpstr>
      <vt:lpstr>Steady-State selection algorithm:</vt:lpstr>
      <vt:lpstr>Effectiveness of any selection scheme:</vt:lpstr>
      <vt:lpstr>Analysis of different selection strategies</vt:lpstr>
      <vt:lpstr>Reproduction in Genetic Algorithm</vt:lpstr>
      <vt:lpstr>Crossover operation</vt:lpstr>
      <vt:lpstr>Crossover operation in Binary Coded GA’s</vt:lpstr>
      <vt:lpstr> Single point crossover </vt:lpstr>
      <vt:lpstr> Single point crossover: Illustration </vt:lpstr>
      <vt:lpstr> Two‐Point Crossover </vt:lpstr>
      <vt:lpstr> Multi‐Point Crossover </vt:lpstr>
      <vt:lpstr> Uniform Crossover (UX) </vt:lpstr>
      <vt:lpstr> Uniform Crossover (UX): Illustration </vt:lpstr>
      <vt:lpstr> Uniform crossover with crossover mask </vt:lpstr>
      <vt:lpstr> Uniform crossover with crossover mask: Illustration </vt:lpstr>
      <vt:lpstr> Half-uniform crossover (HUX) </vt:lpstr>
      <vt:lpstr> Half-uniform crossover (HUX): Illustration </vt:lpstr>
      <vt:lpstr> Shuffle crossover </vt:lpstr>
      <vt:lpstr> Shuffle crossover: Illustration </vt:lpstr>
      <vt:lpstr> Three parent crossover </vt:lpstr>
      <vt:lpstr> Three parent crossover: Illustration </vt:lpstr>
      <vt:lpstr>PowerPoint Presentation</vt:lpstr>
      <vt:lpstr>  Linear crossover in Real-coded GAs   </vt:lpstr>
      <vt:lpstr>  Linear crossover: An example   </vt:lpstr>
      <vt:lpstr>  Advantages &amp; Limitations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Genetic Algorithms</dc:title>
  <dc:creator>sachin chavan</dc:creator>
  <cp:lastModifiedBy>Varun Deshmukh</cp:lastModifiedBy>
  <cp:revision>54</cp:revision>
  <dcterms:created xsi:type="dcterms:W3CDTF">2020-03-26T06:31:56Z</dcterms:created>
  <dcterms:modified xsi:type="dcterms:W3CDTF">2021-10-08T11:23:12Z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0x010100582E31C28F0EDC4988CB450E8A4F0ACF</vt:lpwstr>
  </property>
</Properties>
</file>